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7" r:id="rId5"/>
    <p:sldId id="258" r:id="rId6"/>
    <p:sldId id="267" r:id="rId7"/>
    <p:sldId id="275" r:id="rId8"/>
    <p:sldId id="276" r:id="rId9"/>
    <p:sldId id="259" r:id="rId10"/>
    <p:sldId id="260" r:id="rId11"/>
    <p:sldId id="270" r:id="rId12"/>
    <p:sldId id="277" r:id="rId13"/>
    <p:sldId id="278" r:id="rId14"/>
    <p:sldId id="279" r:id="rId15"/>
    <p:sldId id="280" r:id="rId16"/>
    <p:sldId id="263" r:id="rId17"/>
    <p:sldId id="261" r:id="rId18"/>
    <p:sldId id="281" r:id="rId19"/>
    <p:sldId id="283" r:id="rId20"/>
    <p:sldId id="269" r:id="rId21"/>
    <p:sldId id="284" r:id="rId22"/>
    <p:sldId id="285" r:id="rId23"/>
    <p:sldId id="26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02" autoAdjust="0"/>
    <p:restoredTop sz="74298" autoAdjust="0"/>
  </p:normalViewPr>
  <p:slideViewPr>
    <p:cSldViewPr snapToGrid="0">
      <p:cViewPr varScale="1">
        <p:scale>
          <a:sx n="90" d="100"/>
          <a:sy n="90" d="100"/>
        </p:scale>
        <p:origin x="1192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79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C5D79-E691-4B51-88CB-C0A16ECEC709}" type="datetimeFigureOut">
              <a:rPr lang="en-US" smtClean="0"/>
              <a:pPr/>
              <a:t>11/18/24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37FB0-595B-40EF-A0BA-20862A72C3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4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50A96-7895-4775-80EE-AA77FEB2A3F9}" type="datetimeFigureOut">
              <a:rPr lang="en-US" smtClean="0"/>
              <a:pPr/>
              <a:t>11/18/24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165F4-379C-44F2-8E89-DB43904FE8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6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2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165F4-379C-44F2-8E89-DB43904FE85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165F4-379C-44F2-8E89-DB43904FE85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0861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165F4-379C-44F2-8E89-DB43904FE85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827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ПРИМЕЧАНИЕ</a:t>
            </a:r>
            <a:r>
              <a:rPr lang="en-US" dirty="0"/>
              <a:t>:</a:t>
            </a:r>
            <a:r>
              <a:rPr lang="en-US" baseline="0" dirty="0"/>
              <a:t> </a:t>
            </a:r>
            <a:r>
              <a:rPr lang="ru-RU" baseline="0" dirty="0"/>
              <a:t>Чтобы изменить фотографии на этом слайде, выберите фото и удалите его. Затем кликните на иконку Вставить фото на слайде и вставьте желаемое фото.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24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76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50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165F4-379C-44F2-8E89-DB43904FE85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06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165F4-379C-44F2-8E89-DB43904FE85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01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165F4-379C-44F2-8E89-DB43904FE85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73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42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81200"/>
            <a:ext cx="9144000" cy="2609851"/>
          </a:xfrm>
        </p:spPr>
        <p:txBody>
          <a:bodyPr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800600"/>
            <a:ext cx="9144000" cy="11430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1999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6132-7CE6-45E4-90D4-91693943292D}" type="datetime1">
              <a:rPr lang="en-US" smtClean="0"/>
              <a:pPr/>
              <a:t>11/18/24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5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800600"/>
            <a:ext cx="9144000" cy="1143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204D-E712-460F-A835-B3805357AA3E}" type="datetime1">
              <a:rPr lang="en-US" smtClean="0"/>
              <a:pPr/>
              <a:t>11/18/24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33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572000" cy="450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4" y="1676400"/>
            <a:ext cx="4572000" cy="450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3E1D-4BB2-4EB5-99F0-C0445BB2CBB6}" type="datetime1">
              <a:rPr lang="en-US" smtClean="0"/>
              <a:pPr/>
              <a:t>11/18/24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456330"/>
            <a:ext cx="9601202" cy="10676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81163"/>
            <a:ext cx="4572000" cy="82391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05075"/>
            <a:ext cx="45720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3015" y="1681163"/>
            <a:ext cx="4572000" cy="82391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3015" y="2505075"/>
            <a:ext cx="45720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70DD-936A-40C7-B2FF-E7290D8BDE85}" type="datetime1">
              <a:rPr lang="en-US" smtClean="0"/>
              <a:pPr/>
              <a:t>11/18/24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1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A680-C0D5-4B16-AB7C-0C3F71FB527A}" type="datetime1">
              <a:rPr lang="en-US" smtClean="0"/>
              <a:pPr/>
              <a:t>11/18/24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13F4F-0B88-4C49-B9D1-C95270C9BFC4}" type="datetime1">
              <a:rPr lang="en-US" smtClean="0"/>
              <a:pPr/>
              <a:t>11/18/24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ea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E08E-F1BA-4F47-A445-B54A4E6BD6A4}" type="datetime1">
              <a:rPr lang="en-US" smtClean="0"/>
              <a:pPr/>
              <a:t>11/18/24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0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27679" y="1676400"/>
            <a:ext cx="3108960" cy="4572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676400"/>
            <a:ext cx="61722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7197-55AE-4427-94B5-41FFCF01E594}" type="datetime1">
              <a:rPr lang="en-US" smtClean="0"/>
              <a:pPr/>
              <a:t>11/18/24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8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9FC22-13D8-4D82-81F3-EDC2D992088A}" type="datetime1">
              <a:rPr lang="en-US" smtClean="0"/>
              <a:pPr/>
              <a:t>11/18/24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9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9800" y="609600"/>
            <a:ext cx="1066800" cy="56388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9" y="609600"/>
            <a:ext cx="8322734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49F2-E881-451F-B030-13B947B0EF64}" type="datetime1">
              <a:rPr lang="en-US" smtClean="0"/>
              <a:pPr/>
              <a:t>11/18/24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1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with Caption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77813" y="152400"/>
            <a:ext cx="8102599" cy="6248400"/>
            <a:chOff x="1097557" y="700499"/>
            <a:chExt cx="7498976" cy="5278764"/>
          </a:xfrm>
        </p:grpSpPr>
        <p:grpSp>
          <p:nvGrpSpPr>
            <p:cNvPr id="9" name="Group 8"/>
            <p:cNvGrpSpPr/>
            <p:nvPr/>
          </p:nvGrpSpPr>
          <p:grpSpPr>
            <a:xfrm>
              <a:off x="1097557" y="700499"/>
              <a:ext cx="7498976" cy="5278764"/>
              <a:chOff x="1097557" y="700499"/>
              <a:chExt cx="7498976" cy="5278764"/>
            </a:xfrm>
          </p:grpSpPr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1097557" y="700499"/>
                <a:ext cx="7498976" cy="5278764"/>
                <a:chOff x="220266" y="267321"/>
                <a:chExt cx="8471454" cy="5963322"/>
              </a:xfrm>
            </p:grpSpPr>
            <p:sp>
              <p:nvSpPr>
                <p:cNvPr id="13" name="Freeform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14" name="Freeform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Freeform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25" name="Freeform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28" name="Freeform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29" name="Freeform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33" name="Freeform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36" name="Freeform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41" name="Freeform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Freeform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Freeform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44" name="Freeform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Freeform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Freeform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48" name="Freeform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50" name="Freeform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54" name="Freeform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59" name="Freeform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63" name="Freeform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2118370" y="1658032"/>
              <a:ext cx="5511403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811" y="1828800"/>
            <a:ext cx="3276601" cy="20574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8" name="Picture Placeholder 67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449263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811" y="3962399"/>
            <a:ext cx="3276601" cy="18288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669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ide Picture with Caption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4" name="Freeform 63"/>
          <p:cNvSpPr>
            <a:spLocks/>
          </p:cNvSpPr>
          <p:nvPr/>
        </p:nvSpPr>
        <p:spPr bwMode="auto">
          <a:xfrm>
            <a:off x="1185732" y="1752228"/>
            <a:ext cx="9817165" cy="3518272"/>
          </a:xfrm>
          <a:custGeom>
            <a:avLst/>
            <a:gdLst/>
            <a:ahLst/>
            <a:cxnLst/>
            <a:rect l="l" t="t" r="r" b="b"/>
            <a:pathLst>
              <a:path w="9817165" h="4933971">
                <a:moveTo>
                  <a:pt x="9123310" y="0"/>
                </a:moveTo>
                <a:cubicBezTo>
                  <a:pt x="9124250" y="244577"/>
                  <a:pt x="9475979" y="478897"/>
                  <a:pt x="9777863" y="481056"/>
                </a:cubicBezTo>
                <a:cubicBezTo>
                  <a:pt x="9773380" y="1921904"/>
                  <a:pt x="9817627" y="3482019"/>
                  <a:pt x="9817162" y="4933971"/>
                </a:cubicBezTo>
                <a:lnTo>
                  <a:pt x="30240" y="4933971"/>
                </a:lnTo>
                <a:lnTo>
                  <a:pt x="0" y="555563"/>
                </a:lnTo>
                <a:cubicBezTo>
                  <a:pt x="497498" y="571221"/>
                  <a:pt x="660196" y="270493"/>
                  <a:pt x="653613" y="10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64"/>
          <p:cNvSpPr>
            <a:spLocks/>
          </p:cNvSpPr>
          <p:nvPr/>
        </p:nvSpPr>
        <p:spPr bwMode="auto">
          <a:xfrm>
            <a:off x="1212266" y="4253488"/>
            <a:ext cx="1132927" cy="1256308"/>
          </a:xfrm>
          <a:custGeom>
            <a:avLst/>
            <a:gdLst>
              <a:gd name="connsiteX0" fmla="*/ 0 w 1132927"/>
              <a:gd name="connsiteY0" fmla="*/ 0 h 1262658"/>
              <a:gd name="connsiteX1" fmla="*/ 89483 w 1132927"/>
              <a:gd name="connsiteY1" fmla="*/ 727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2927"/>
              <a:gd name="connsiteY0" fmla="*/ 0 h 1262658"/>
              <a:gd name="connsiteX1" fmla="*/ 118058 w 1132927"/>
              <a:gd name="connsiteY1" fmla="*/ 854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6102"/>
              <a:gd name="connsiteY0" fmla="*/ 0 h 1249958"/>
              <a:gd name="connsiteX1" fmla="*/ 121233 w 1136102"/>
              <a:gd name="connsiteY1" fmla="*/ 72705 h 1249958"/>
              <a:gd name="connsiteX2" fmla="*/ 1136102 w 1136102"/>
              <a:gd name="connsiteY2" fmla="*/ 1247052 h 1249958"/>
              <a:gd name="connsiteX3" fmla="*/ 615205 w 1136102"/>
              <a:gd name="connsiteY3" fmla="*/ 1249958 h 1249958"/>
              <a:gd name="connsiteX4" fmla="*/ 8614 w 1136102"/>
              <a:gd name="connsiteY4" fmla="*/ 774841 h 1249958"/>
              <a:gd name="connsiteX5" fmla="*/ 0 w 1136102"/>
              <a:gd name="connsiteY5" fmla="*/ 0 h 1249958"/>
              <a:gd name="connsiteX0" fmla="*/ 0 w 1132927"/>
              <a:gd name="connsiteY0" fmla="*/ 0 h 1256308"/>
              <a:gd name="connsiteX1" fmla="*/ 118058 w 1132927"/>
              <a:gd name="connsiteY1" fmla="*/ 79055 h 1256308"/>
              <a:gd name="connsiteX2" fmla="*/ 1132927 w 1132927"/>
              <a:gd name="connsiteY2" fmla="*/ 1253402 h 1256308"/>
              <a:gd name="connsiteX3" fmla="*/ 612030 w 1132927"/>
              <a:gd name="connsiteY3" fmla="*/ 1256308 h 1256308"/>
              <a:gd name="connsiteX4" fmla="*/ 5439 w 1132927"/>
              <a:gd name="connsiteY4" fmla="*/ 781191 h 1256308"/>
              <a:gd name="connsiteX5" fmla="*/ 0 w 1132927"/>
              <a:gd name="connsiteY5" fmla="*/ 0 h 12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927" h="1256308">
                <a:moveTo>
                  <a:pt x="0" y="0"/>
                </a:moveTo>
                <a:lnTo>
                  <a:pt x="118058" y="79055"/>
                </a:lnTo>
                <a:cubicBezTo>
                  <a:pt x="289729" y="270141"/>
                  <a:pt x="927035" y="1022529"/>
                  <a:pt x="1132927" y="1253402"/>
                </a:cubicBezTo>
                <a:lnTo>
                  <a:pt x="612030" y="1256308"/>
                </a:lnTo>
                <a:cubicBezTo>
                  <a:pt x="679742" y="938843"/>
                  <a:pt x="292277" y="705064"/>
                  <a:pt x="5439" y="781191"/>
                </a:cubicBezTo>
                <a:cubicBezTo>
                  <a:pt x="3680" y="518691"/>
                  <a:pt x="1892" y="262526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65"/>
          <p:cNvSpPr>
            <a:spLocks/>
          </p:cNvSpPr>
          <p:nvPr/>
        </p:nvSpPr>
        <p:spPr bwMode="auto">
          <a:xfrm>
            <a:off x="1255712" y="1827385"/>
            <a:ext cx="9675672" cy="3366914"/>
          </a:xfrm>
          <a:custGeom>
            <a:avLst/>
            <a:gdLst/>
            <a:ahLst/>
            <a:cxnLst/>
            <a:rect l="l" t="t" r="r" b="b"/>
            <a:pathLst>
              <a:path w="9675672" h="4802414">
                <a:moveTo>
                  <a:pt x="652941" y="0"/>
                </a:moveTo>
                <a:lnTo>
                  <a:pt x="8956918" y="0"/>
                </a:lnTo>
                <a:cubicBezTo>
                  <a:pt x="8996866" y="239961"/>
                  <a:pt x="9430767" y="478803"/>
                  <a:pt x="9633360" y="495563"/>
                </a:cubicBezTo>
                <a:cubicBezTo>
                  <a:pt x="9640202" y="1933973"/>
                  <a:pt x="9667388" y="3364742"/>
                  <a:pt x="9675672" y="4802414"/>
                </a:cubicBezTo>
                <a:lnTo>
                  <a:pt x="17820" y="4802414"/>
                </a:lnTo>
                <a:cubicBezTo>
                  <a:pt x="24758" y="3790656"/>
                  <a:pt x="-16354" y="1298643"/>
                  <a:pt x="7551" y="566242"/>
                </a:cubicBezTo>
                <a:cubicBezTo>
                  <a:pt x="431628" y="512687"/>
                  <a:pt x="612570" y="327420"/>
                  <a:pt x="652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315615" y="1914879"/>
            <a:ext cx="9547705" cy="3171471"/>
          </a:xfrm>
          <a:custGeom>
            <a:avLst/>
            <a:gdLst>
              <a:gd name="connsiteX0" fmla="*/ 650308 w 9555325"/>
              <a:gd name="connsiteY0" fmla="*/ 0 h 4638481"/>
              <a:gd name="connsiteX1" fmla="*/ 8849738 w 9555325"/>
              <a:gd name="connsiteY1" fmla="*/ 0 h 4638481"/>
              <a:gd name="connsiteX2" fmla="*/ 9517225 w 9555325"/>
              <a:gd name="connsiteY2" fmla="*/ 492179 h 4638481"/>
              <a:gd name="connsiteX3" fmla="*/ 9555325 w 9555325"/>
              <a:gd name="connsiteY3" fmla="*/ 3489265 h 4638481"/>
              <a:gd name="connsiteX4" fmla="*/ 9323528 w 9555325"/>
              <a:gd name="connsiteY4" fmla="*/ 3999732 h 4638481"/>
              <a:gd name="connsiteX5" fmla="*/ 9257247 w 9555325"/>
              <a:gd name="connsiteY5" fmla="*/ 3818831 h 4638481"/>
              <a:gd name="connsiteX6" fmla="*/ 8857627 w 9555325"/>
              <a:gd name="connsiteY6" fmla="*/ 4294672 h 4638481"/>
              <a:gd name="connsiteX7" fmla="*/ 8212559 w 9555325"/>
              <a:gd name="connsiteY7" fmla="*/ 4152775 h 4638481"/>
              <a:gd name="connsiteX8" fmla="*/ 8411811 w 9555325"/>
              <a:gd name="connsiteY8" fmla="*/ 4638481 h 4638481"/>
              <a:gd name="connsiteX9" fmla="*/ 1128444 w 9555325"/>
              <a:gd name="connsiteY9" fmla="*/ 4638481 h 4638481"/>
              <a:gd name="connsiteX10" fmla="*/ 1332334 w 9555325"/>
              <a:gd name="connsiteY10" fmla="*/ 4136900 h 4638481"/>
              <a:gd name="connsiteX11" fmla="*/ 703644 w 9555325"/>
              <a:gd name="connsiteY11" fmla="*/ 4278797 h 4638481"/>
              <a:gd name="connsiteX12" fmla="*/ 314171 w 9555325"/>
              <a:gd name="connsiteY12" fmla="*/ 3802956 h 4638481"/>
              <a:gd name="connsiteX13" fmla="*/ 249572 w 9555325"/>
              <a:gd name="connsiteY13" fmla="*/ 3983857 h 4638481"/>
              <a:gd name="connsiteX14" fmla="*/ 0 w 9555325"/>
              <a:gd name="connsiteY14" fmla="*/ 3792938 h 4638481"/>
              <a:gd name="connsiteX15" fmla="*/ 0 w 9555325"/>
              <a:gd name="connsiteY15" fmla="*/ 570289 h 4638481"/>
              <a:gd name="connsiteX16" fmla="*/ 650308 w 95553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89265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24845"/>
              <a:gd name="connsiteY0" fmla="*/ 0 h 4638481"/>
              <a:gd name="connsiteX1" fmla="*/ 8849738 w 9524845"/>
              <a:gd name="connsiteY1" fmla="*/ 0 h 4638481"/>
              <a:gd name="connsiteX2" fmla="*/ 9517225 w 9524845"/>
              <a:gd name="connsiteY2" fmla="*/ 492179 h 4638481"/>
              <a:gd name="connsiteX3" fmla="*/ 9524845 w 9524845"/>
              <a:gd name="connsiteY3" fmla="*/ 3500410 h 4638481"/>
              <a:gd name="connsiteX4" fmla="*/ 9323528 w 9524845"/>
              <a:gd name="connsiteY4" fmla="*/ 3999732 h 4638481"/>
              <a:gd name="connsiteX5" fmla="*/ 9257247 w 9524845"/>
              <a:gd name="connsiteY5" fmla="*/ 3818831 h 4638481"/>
              <a:gd name="connsiteX6" fmla="*/ 8857627 w 9524845"/>
              <a:gd name="connsiteY6" fmla="*/ 4294672 h 4638481"/>
              <a:gd name="connsiteX7" fmla="*/ 8212559 w 9524845"/>
              <a:gd name="connsiteY7" fmla="*/ 4152775 h 4638481"/>
              <a:gd name="connsiteX8" fmla="*/ 8411811 w 9524845"/>
              <a:gd name="connsiteY8" fmla="*/ 4638481 h 4638481"/>
              <a:gd name="connsiteX9" fmla="*/ 1128444 w 9524845"/>
              <a:gd name="connsiteY9" fmla="*/ 4638481 h 4638481"/>
              <a:gd name="connsiteX10" fmla="*/ 1332334 w 9524845"/>
              <a:gd name="connsiteY10" fmla="*/ 4136900 h 4638481"/>
              <a:gd name="connsiteX11" fmla="*/ 703644 w 9524845"/>
              <a:gd name="connsiteY11" fmla="*/ 4278797 h 4638481"/>
              <a:gd name="connsiteX12" fmla="*/ 314171 w 9524845"/>
              <a:gd name="connsiteY12" fmla="*/ 3802956 h 4638481"/>
              <a:gd name="connsiteX13" fmla="*/ 249572 w 9524845"/>
              <a:gd name="connsiteY13" fmla="*/ 3983857 h 4638481"/>
              <a:gd name="connsiteX14" fmla="*/ 0 w 9524845"/>
              <a:gd name="connsiteY14" fmla="*/ 3792938 h 4638481"/>
              <a:gd name="connsiteX15" fmla="*/ 0 w 9524845"/>
              <a:gd name="connsiteY15" fmla="*/ 570289 h 4638481"/>
              <a:gd name="connsiteX16" fmla="*/ 650308 w 9524845"/>
              <a:gd name="connsiteY16" fmla="*/ 0 h 4638481"/>
              <a:gd name="connsiteX0" fmla="*/ 650308 w 9517225"/>
              <a:gd name="connsiteY0" fmla="*/ 0 h 4638481"/>
              <a:gd name="connsiteX1" fmla="*/ 8849738 w 9517225"/>
              <a:gd name="connsiteY1" fmla="*/ 0 h 4638481"/>
              <a:gd name="connsiteX2" fmla="*/ 9517225 w 9517225"/>
              <a:gd name="connsiteY2" fmla="*/ 492179 h 4638481"/>
              <a:gd name="connsiteX3" fmla="*/ 9517225 w 9517225"/>
              <a:gd name="connsiteY3" fmla="*/ 3500410 h 4638481"/>
              <a:gd name="connsiteX4" fmla="*/ 9323528 w 9517225"/>
              <a:gd name="connsiteY4" fmla="*/ 3999732 h 4638481"/>
              <a:gd name="connsiteX5" fmla="*/ 9257247 w 9517225"/>
              <a:gd name="connsiteY5" fmla="*/ 3818831 h 4638481"/>
              <a:gd name="connsiteX6" fmla="*/ 8857627 w 9517225"/>
              <a:gd name="connsiteY6" fmla="*/ 4294672 h 4638481"/>
              <a:gd name="connsiteX7" fmla="*/ 8212559 w 9517225"/>
              <a:gd name="connsiteY7" fmla="*/ 4152775 h 4638481"/>
              <a:gd name="connsiteX8" fmla="*/ 8411811 w 9517225"/>
              <a:gd name="connsiteY8" fmla="*/ 4638481 h 4638481"/>
              <a:gd name="connsiteX9" fmla="*/ 1128444 w 9517225"/>
              <a:gd name="connsiteY9" fmla="*/ 4638481 h 4638481"/>
              <a:gd name="connsiteX10" fmla="*/ 1332334 w 9517225"/>
              <a:gd name="connsiteY10" fmla="*/ 4136900 h 4638481"/>
              <a:gd name="connsiteX11" fmla="*/ 703644 w 9517225"/>
              <a:gd name="connsiteY11" fmla="*/ 4278797 h 4638481"/>
              <a:gd name="connsiteX12" fmla="*/ 314171 w 9517225"/>
              <a:gd name="connsiteY12" fmla="*/ 3802956 h 4638481"/>
              <a:gd name="connsiteX13" fmla="*/ 249572 w 9517225"/>
              <a:gd name="connsiteY13" fmla="*/ 3983857 h 4638481"/>
              <a:gd name="connsiteX14" fmla="*/ 0 w 9517225"/>
              <a:gd name="connsiteY14" fmla="*/ 3792938 h 4638481"/>
              <a:gd name="connsiteX15" fmla="*/ 0 w 9517225"/>
              <a:gd name="connsiteY15" fmla="*/ 570289 h 4638481"/>
              <a:gd name="connsiteX16" fmla="*/ 650308 w 95172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49790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24714 w 9547705"/>
              <a:gd name="connsiteY10" fmla="*/ 3936295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47574 w 9547705"/>
              <a:gd name="connsiteY10" fmla="*/ 389171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391400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47705" h="4638481">
                <a:moveTo>
                  <a:pt x="650308" y="0"/>
                </a:moveTo>
                <a:lnTo>
                  <a:pt x="8849738" y="0"/>
                </a:lnTo>
                <a:cubicBezTo>
                  <a:pt x="8935848" y="228854"/>
                  <a:pt x="9150331" y="417824"/>
                  <a:pt x="9517225" y="492179"/>
                </a:cubicBezTo>
                <a:lnTo>
                  <a:pt x="9547705" y="3478120"/>
                </a:lnTo>
                <a:cubicBezTo>
                  <a:pt x="9480203" y="3522209"/>
                  <a:pt x="9400772" y="3661129"/>
                  <a:pt x="9338768" y="3721114"/>
                </a:cubicBezTo>
                <a:lnTo>
                  <a:pt x="9272487" y="3451054"/>
                </a:lnTo>
                <a:cubicBezTo>
                  <a:pt x="9067371" y="3613900"/>
                  <a:pt x="8945205" y="3954545"/>
                  <a:pt x="8857627" y="4127500"/>
                </a:cubicBezTo>
                <a:cubicBezTo>
                  <a:pt x="8681319" y="4037653"/>
                  <a:pt x="8442841" y="3990182"/>
                  <a:pt x="8235419" y="3974459"/>
                </a:cubicBezTo>
                <a:cubicBezTo>
                  <a:pt x="8268338" y="4186322"/>
                  <a:pt x="8331516" y="4508578"/>
                  <a:pt x="8411811" y="4638481"/>
                </a:cubicBezTo>
                <a:lnTo>
                  <a:pt x="1128444" y="4638481"/>
                </a:lnTo>
                <a:cubicBezTo>
                  <a:pt x="1210679" y="4506349"/>
                  <a:pt x="1283466" y="4111382"/>
                  <a:pt x="1332334" y="3914006"/>
                </a:cubicBezTo>
                <a:cubicBezTo>
                  <a:pt x="1130179" y="3929729"/>
                  <a:pt x="875476" y="3999489"/>
                  <a:pt x="703644" y="4089336"/>
                </a:cubicBezTo>
                <a:cubicBezTo>
                  <a:pt x="618290" y="3916381"/>
                  <a:pt x="498839" y="3553446"/>
                  <a:pt x="298931" y="3390600"/>
                </a:cubicBezTo>
                <a:lnTo>
                  <a:pt x="234332" y="3671805"/>
                </a:lnTo>
                <a:cubicBezTo>
                  <a:pt x="155781" y="3593830"/>
                  <a:pt x="88868" y="3432830"/>
                  <a:pt x="0" y="3380583"/>
                </a:cubicBezTo>
                <a:lnTo>
                  <a:pt x="0" y="570289"/>
                </a:lnTo>
                <a:cubicBezTo>
                  <a:pt x="434266" y="535567"/>
                  <a:pt x="600379" y="266359"/>
                  <a:pt x="650308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none" tIns="64008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9" name="Freeform 68"/>
          <p:cNvSpPr/>
          <p:nvPr/>
        </p:nvSpPr>
        <p:spPr>
          <a:xfrm>
            <a:off x="9634538" y="4279106"/>
            <a:ext cx="1390650" cy="1059656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14902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070 w 1383739"/>
              <a:gd name="connsiteY0" fmla="*/ 0 h 1033463"/>
              <a:gd name="connsiteX1" fmla="*/ 983689 w 1383739"/>
              <a:gd name="connsiteY1" fmla="*/ 292894 h 1033463"/>
              <a:gd name="connsiteX2" fmla="*/ 914632 w 1383739"/>
              <a:gd name="connsiteY2" fmla="*/ 97632 h 1033463"/>
              <a:gd name="connsiteX3" fmla="*/ 578876 w 1383739"/>
              <a:gd name="connsiteY3" fmla="*/ 540544 h 1033463"/>
              <a:gd name="connsiteX4" fmla="*/ 2614 w 1383739"/>
              <a:gd name="connsiteY4" fmla="*/ 411957 h 1033463"/>
              <a:gd name="connsiteX5" fmla="*/ 426476 w 1383739"/>
              <a:gd name="connsiteY5" fmla="*/ 1033463 h 1033463"/>
              <a:gd name="connsiteX6" fmla="*/ 1383739 w 1383739"/>
              <a:gd name="connsiteY6" fmla="*/ 1007269 h 1033463"/>
              <a:gd name="connsiteX7" fmla="*/ 1367070 w 1383739"/>
              <a:gd name="connsiteY7" fmla="*/ 0 h 1033463"/>
              <a:gd name="connsiteX0" fmla="*/ 1367282 w 1383951"/>
              <a:gd name="connsiteY0" fmla="*/ 0 h 1059656"/>
              <a:gd name="connsiteX1" fmla="*/ 983901 w 1383951"/>
              <a:gd name="connsiteY1" fmla="*/ 292894 h 1059656"/>
              <a:gd name="connsiteX2" fmla="*/ 914844 w 1383951"/>
              <a:gd name="connsiteY2" fmla="*/ 97632 h 1059656"/>
              <a:gd name="connsiteX3" fmla="*/ 579088 w 1383951"/>
              <a:gd name="connsiteY3" fmla="*/ 540544 h 1059656"/>
              <a:gd name="connsiteX4" fmla="*/ 2826 w 1383951"/>
              <a:gd name="connsiteY4" fmla="*/ 411957 h 1059656"/>
              <a:gd name="connsiteX5" fmla="*/ 407638 w 1383951"/>
              <a:gd name="connsiteY5" fmla="*/ 1059656 h 1059656"/>
              <a:gd name="connsiteX6" fmla="*/ 1383951 w 1383951"/>
              <a:gd name="connsiteY6" fmla="*/ 1007269 h 1059656"/>
              <a:gd name="connsiteX7" fmla="*/ 1367282 w 1383951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73981 w 1390650"/>
              <a:gd name="connsiteY0" fmla="*/ 0 h 1059656"/>
              <a:gd name="connsiteX1" fmla="*/ 990600 w 1390650"/>
              <a:gd name="connsiteY1" fmla="*/ 292894 h 1059656"/>
              <a:gd name="connsiteX2" fmla="*/ 921543 w 1390650"/>
              <a:gd name="connsiteY2" fmla="*/ 97632 h 1059656"/>
              <a:gd name="connsiteX3" fmla="*/ 585787 w 1390650"/>
              <a:gd name="connsiteY3" fmla="*/ 540544 h 1059656"/>
              <a:gd name="connsiteX4" fmla="*/ 0 w 1390650"/>
              <a:gd name="connsiteY4" fmla="*/ 409575 h 1059656"/>
              <a:gd name="connsiteX5" fmla="*/ 414337 w 1390650"/>
              <a:gd name="connsiteY5" fmla="*/ 1059656 h 1059656"/>
              <a:gd name="connsiteX6" fmla="*/ 1390650 w 1390650"/>
              <a:gd name="connsiteY6" fmla="*/ 1007269 h 1059656"/>
              <a:gd name="connsiteX7" fmla="*/ 1373981 w 1390650"/>
              <a:gd name="connsiteY7" fmla="*/ 0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650" h="1059656">
                <a:moveTo>
                  <a:pt x="1373981" y="0"/>
                </a:moveTo>
                <a:cubicBezTo>
                  <a:pt x="1283493" y="47625"/>
                  <a:pt x="1072356" y="192882"/>
                  <a:pt x="990600" y="292894"/>
                </a:cubicBezTo>
                <a:cubicBezTo>
                  <a:pt x="977900" y="235744"/>
                  <a:pt x="955674" y="154782"/>
                  <a:pt x="921543" y="97632"/>
                </a:cubicBezTo>
                <a:cubicBezTo>
                  <a:pt x="854074" y="140495"/>
                  <a:pt x="677069" y="316706"/>
                  <a:pt x="585787" y="540544"/>
                </a:cubicBezTo>
                <a:cubicBezTo>
                  <a:pt x="456405" y="497682"/>
                  <a:pt x="105569" y="399256"/>
                  <a:pt x="0" y="409575"/>
                </a:cubicBezTo>
                <a:cubicBezTo>
                  <a:pt x="25400" y="567531"/>
                  <a:pt x="184150" y="960437"/>
                  <a:pt x="414337" y="1059656"/>
                </a:cubicBezTo>
                <a:lnTo>
                  <a:pt x="1390650" y="1007269"/>
                </a:lnTo>
                <a:cubicBezTo>
                  <a:pt x="1389062" y="669132"/>
                  <a:pt x="1385094" y="347662"/>
                  <a:pt x="137398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 flipH="1">
            <a:off x="1197050" y="4245769"/>
            <a:ext cx="1362435" cy="1073944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94808 w 1397803"/>
              <a:gd name="connsiteY0" fmla="*/ 0 h 1073944"/>
              <a:gd name="connsiteX1" fmla="*/ 983959 w 1397803"/>
              <a:gd name="connsiteY1" fmla="*/ 297656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39006 w 1397803"/>
              <a:gd name="connsiteY3" fmla="*/ 590550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86672 w 1397803"/>
              <a:gd name="connsiteY3" fmla="*/ 5881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432032 w 1435027"/>
              <a:gd name="connsiteY0" fmla="*/ 0 h 1073944"/>
              <a:gd name="connsiteX1" fmla="*/ 1028710 w 1435027"/>
              <a:gd name="connsiteY1" fmla="*/ 295275 h 1073944"/>
              <a:gd name="connsiteX2" fmla="*/ 959270 w 1435027"/>
              <a:gd name="connsiteY2" fmla="*/ 102394 h 1073944"/>
              <a:gd name="connsiteX3" fmla="*/ 608842 w 1435027"/>
              <a:gd name="connsiteY3" fmla="*/ 550069 h 1073944"/>
              <a:gd name="connsiteX4" fmla="*/ 2477 w 1435027"/>
              <a:gd name="connsiteY4" fmla="*/ 409575 h 1073944"/>
              <a:gd name="connsiteX5" fmla="*/ 440158 w 1435027"/>
              <a:gd name="connsiteY5" fmla="*/ 1073944 h 1073944"/>
              <a:gd name="connsiteX6" fmla="*/ 1421233 w 1435027"/>
              <a:gd name="connsiteY6" fmla="*/ 1012031 h 1073944"/>
              <a:gd name="connsiteX7" fmla="*/ 1432032 w 1435027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399" h="1073944">
                <a:moveTo>
                  <a:pt x="1429555" y="0"/>
                </a:moveTo>
                <a:cubicBezTo>
                  <a:pt x="1339067" y="47625"/>
                  <a:pt x="1105607" y="223838"/>
                  <a:pt x="1026233" y="295275"/>
                </a:cubicBezTo>
                <a:cubicBezTo>
                  <a:pt x="1013533" y="238125"/>
                  <a:pt x="990924" y="159544"/>
                  <a:pt x="956793" y="102394"/>
                </a:cubicBezTo>
                <a:cubicBezTo>
                  <a:pt x="889324" y="145257"/>
                  <a:pt x="695138" y="304799"/>
                  <a:pt x="606365" y="550069"/>
                </a:cubicBezTo>
                <a:cubicBezTo>
                  <a:pt x="471966" y="495301"/>
                  <a:pt x="105569" y="399256"/>
                  <a:pt x="0" y="409575"/>
                </a:cubicBezTo>
                <a:cubicBezTo>
                  <a:pt x="25825" y="596106"/>
                  <a:pt x="202477" y="946150"/>
                  <a:pt x="437681" y="1073944"/>
                </a:cubicBezTo>
                <a:lnTo>
                  <a:pt x="1433809" y="1047749"/>
                </a:lnTo>
                <a:cubicBezTo>
                  <a:pt x="1432221" y="709612"/>
                  <a:pt x="1440668" y="347662"/>
                  <a:pt x="14295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/>
          <p:cNvGrpSpPr/>
          <p:nvPr/>
        </p:nvGrpSpPr>
        <p:grpSpPr>
          <a:xfrm rot="20401737" flipH="1">
            <a:off x="9461415" y="4368335"/>
            <a:ext cx="2423398" cy="1402268"/>
            <a:chOff x="4391996" y="2365975"/>
            <a:chExt cx="1978494" cy="1144830"/>
          </a:xfrm>
        </p:grpSpPr>
        <p:sp>
          <p:nvSpPr>
            <p:cNvPr id="72" name="Freeform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74" name="Freeform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 rot="1198789">
            <a:off x="317453" y="4334226"/>
            <a:ext cx="2423398" cy="1402268"/>
            <a:chOff x="4391996" y="2365975"/>
            <a:chExt cx="1978494" cy="1144830"/>
          </a:xfrm>
        </p:grpSpPr>
        <p:sp>
          <p:nvSpPr>
            <p:cNvPr id="78" name="Freeform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80" name="Freeform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53259" y="5410200"/>
            <a:ext cx="6870154" cy="9144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8F72-F274-42CE-B43C-598895B249BF}" type="datetime1">
              <a:rPr lang="en-US" smtClean="0"/>
              <a:pPr/>
              <a:t>11/18/24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1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1169502" y="1709600"/>
            <a:ext cx="9841398" cy="4561599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9"/>
          <p:cNvSpPr>
            <a:spLocks/>
          </p:cNvSpPr>
          <p:nvPr/>
        </p:nvSpPr>
        <p:spPr bwMode="auto">
          <a:xfrm>
            <a:off x="1359155" y="1914428"/>
            <a:ext cx="9462092" cy="415194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>
            <a:off x="1456509" y="2008348"/>
            <a:ext cx="9267384" cy="39641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Picture Placeholder 56" descr="An empty placeholder to add an image. Click on the placeholder and select the image that you wish to add."/>
          <p:cNvSpPr>
            <a:spLocks noGrp="1"/>
          </p:cNvSpPr>
          <p:nvPr>
            <p:ph type="pic" sz="quarter" idx="15"/>
          </p:nvPr>
        </p:nvSpPr>
        <p:spPr>
          <a:xfrm>
            <a:off x="1570661" y="2113269"/>
            <a:ext cx="9039081" cy="3754261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7A861-27AB-4ED7-A06C-F55FB44AA18E}" type="datetime1">
              <a:rPr lang="en-US" smtClean="0"/>
              <a:pPr/>
              <a:t>11/18/24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050214" y="456330"/>
            <a:ext cx="2728043" cy="18882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Freeform 16"/>
          <p:cNvSpPr>
            <a:spLocks/>
          </p:cNvSpPr>
          <p:nvPr userDrawn="1"/>
        </p:nvSpPr>
        <p:spPr bwMode="auto">
          <a:xfrm>
            <a:off x="763015" y="397363"/>
            <a:ext cx="8038086" cy="552007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7"/>
          <p:cNvSpPr>
            <a:spLocks/>
          </p:cNvSpPr>
          <p:nvPr userDrawn="1"/>
        </p:nvSpPr>
        <p:spPr bwMode="auto">
          <a:xfrm>
            <a:off x="819657" y="454908"/>
            <a:ext cx="7924800" cy="54049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8"/>
          <p:cNvSpPr>
            <a:spLocks/>
          </p:cNvSpPr>
          <p:nvPr userDrawn="1"/>
        </p:nvSpPr>
        <p:spPr bwMode="auto">
          <a:xfrm>
            <a:off x="877314" y="529106"/>
            <a:ext cx="7809486" cy="5256584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977900" y="635000"/>
            <a:ext cx="7586963" cy="5052468"/>
          </a:xfrm>
          <a:custGeom>
            <a:avLst/>
            <a:gdLst/>
            <a:ahLst/>
            <a:cxnLst/>
            <a:rect l="l" t="t" r="r" b="b"/>
            <a:pathLst>
              <a:path w="7586963" h="5052468">
                <a:moveTo>
                  <a:pt x="512914" y="0"/>
                </a:moveTo>
                <a:lnTo>
                  <a:pt x="7036044" y="0"/>
                </a:lnTo>
                <a:cubicBezTo>
                  <a:pt x="7067425" y="218474"/>
                  <a:pt x="7408274" y="435930"/>
                  <a:pt x="7567419" y="451189"/>
                </a:cubicBezTo>
                <a:cubicBezTo>
                  <a:pt x="7570610" y="1228792"/>
                  <a:pt x="7579436" y="2003942"/>
                  <a:pt x="7586963" y="2779417"/>
                </a:cubicBezTo>
                <a:cubicBezTo>
                  <a:pt x="7158221" y="2877305"/>
                  <a:pt x="6797390" y="3063094"/>
                  <a:pt x="6588229" y="3324502"/>
                </a:cubicBezTo>
                <a:cubicBezTo>
                  <a:pt x="6301413" y="3685358"/>
                  <a:pt x="6042535" y="4467555"/>
                  <a:pt x="6453903" y="5052468"/>
                </a:cubicBezTo>
                <a:lnTo>
                  <a:pt x="522740" y="5034431"/>
                </a:lnTo>
                <a:cubicBezTo>
                  <a:pt x="511444" y="4836099"/>
                  <a:pt x="406247" y="4616638"/>
                  <a:pt x="11581" y="4586863"/>
                </a:cubicBezTo>
                <a:cubicBezTo>
                  <a:pt x="25701" y="3874214"/>
                  <a:pt x="-14542" y="1242596"/>
                  <a:pt x="5932" y="515539"/>
                </a:cubicBezTo>
                <a:cubicBezTo>
                  <a:pt x="339064" y="466780"/>
                  <a:pt x="481201" y="298102"/>
                  <a:pt x="512914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Freeform 5"/>
          <p:cNvSpPr>
            <a:spLocks/>
          </p:cNvSpPr>
          <p:nvPr userDrawn="1"/>
        </p:nvSpPr>
        <p:spPr bwMode="auto">
          <a:xfrm>
            <a:off x="7217603" y="3332027"/>
            <a:ext cx="4453697" cy="30814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5"/>
          <p:cNvSpPr>
            <a:spLocks/>
          </p:cNvSpPr>
          <p:nvPr userDrawn="1"/>
        </p:nvSpPr>
        <p:spPr bwMode="auto">
          <a:xfrm>
            <a:off x="7277305" y="3376386"/>
            <a:ext cx="4297846" cy="294864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5"/>
          <p:cNvSpPr>
            <a:spLocks/>
          </p:cNvSpPr>
          <p:nvPr userDrawn="1"/>
        </p:nvSpPr>
        <p:spPr bwMode="auto">
          <a:xfrm rot="10800000" flipH="1">
            <a:off x="7365999" y="3458396"/>
            <a:ext cx="4102102" cy="281140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4" name="Picture Placeholder 31"/>
          <p:cNvSpPr>
            <a:spLocks noGrp="1"/>
          </p:cNvSpPr>
          <p:nvPr>
            <p:ph type="pic" sz="quarter" idx="14"/>
          </p:nvPr>
        </p:nvSpPr>
        <p:spPr>
          <a:xfrm>
            <a:off x="7452731" y="3555897"/>
            <a:ext cx="3928819" cy="2629022"/>
          </a:xfrm>
          <a:custGeom>
            <a:avLst/>
            <a:gdLst/>
            <a:ahLst/>
            <a:cxnLst/>
            <a:rect l="l" t="t" r="r" b="b"/>
            <a:pathLst>
              <a:path w="3928819" h="2629022">
                <a:moveTo>
                  <a:pt x="1871179" y="906"/>
                </a:moveTo>
                <a:cubicBezTo>
                  <a:pt x="1945122" y="-739"/>
                  <a:pt x="2016632" y="-121"/>
                  <a:pt x="2084553" y="2575"/>
                </a:cubicBezTo>
                <a:cubicBezTo>
                  <a:pt x="2627922" y="24145"/>
                  <a:pt x="3338507" y="254230"/>
                  <a:pt x="3616682" y="561609"/>
                </a:cubicBezTo>
                <a:cubicBezTo>
                  <a:pt x="3894858" y="868988"/>
                  <a:pt x="4084326" y="1405104"/>
                  <a:pt x="3752988" y="1846400"/>
                </a:cubicBezTo>
                <a:cubicBezTo>
                  <a:pt x="3364469" y="2303649"/>
                  <a:pt x="2560851" y="2594625"/>
                  <a:pt x="1975446" y="2626307"/>
                </a:cubicBezTo>
                <a:cubicBezTo>
                  <a:pt x="1390041" y="2657989"/>
                  <a:pt x="615167" y="2409479"/>
                  <a:pt x="241176" y="2036490"/>
                </a:cubicBezTo>
                <a:cubicBezTo>
                  <a:pt x="-132816" y="1663500"/>
                  <a:pt x="-54618" y="770573"/>
                  <a:pt x="356773" y="431512"/>
                </a:cubicBezTo>
                <a:cubicBezTo>
                  <a:pt x="716740" y="134834"/>
                  <a:pt x="1353579" y="12423"/>
                  <a:pt x="1871179" y="90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F491-2613-41BF-A4BA-F06516213ACF}" type="datetime1">
              <a:rPr lang="en-US" smtClean="0"/>
              <a:pPr/>
              <a:t>11/18/24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4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 userDrawn="1"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Freeform 5"/>
          <p:cNvSpPr>
            <a:spLocks/>
          </p:cNvSpPr>
          <p:nvPr/>
        </p:nvSpPr>
        <p:spPr bwMode="auto">
          <a:xfrm rot="5142891" flipH="1" flipV="1">
            <a:off x="517358" y="2532974"/>
            <a:ext cx="4390545" cy="3407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5"/>
          <p:cNvSpPr>
            <a:spLocks/>
          </p:cNvSpPr>
          <p:nvPr/>
        </p:nvSpPr>
        <p:spPr bwMode="auto">
          <a:xfrm rot="5239426" flipH="1" flipV="1">
            <a:off x="615796" y="2608679"/>
            <a:ext cx="4211010" cy="324402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5"/>
          <p:cNvSpPr>
            <a:spLocks/>
          </p:cNvSpPr>
          <p:nvPr/>
        </p:nvSpPr>
        <p:spPr bwMode="auto">
          <a:xfrm rot="16039426" flipV="1">
            <a:off x="726879" y="2692541"/>
            <a:ext cx="4019222" cy="309303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" name="Freeform 5"/>
          <p:cNvSpPr>
            <a:spLocks/>
          </p:cNvSpPr>
          <p:nvPr/>
        </p:nvSpPr>
        <p:spPr bwMode="auto">
          <a:xfrm rot="5245851" flipH="1">
            <a:off x="7254915" y="2478329"/>
            <a:ext cx="4343190" cy="340982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5"/>
          <p:cNvSpPr>
            <a:spLocks/>
          </p:cNvSpPr>
          <p:nvPr/>
        </p:nvSpPr>
        <p:spPr bwMode="auto">
          <a:xfrm rot="5400000" flipH="1">
            <a:off x="7339827" y="2546007"/>
            <a:ext cx="4208616" cy="32421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5"/>
          <p:cNvSpPr>
            <a:spLocks/>
          </p:cNvSpPr>
          <p:nvPr/>
        </p:nvSpPr>
        <p:spPr bwMode="auto">
          <a:xfrm rot="16200000">
            <a:off x="7425653" y="2636051"/>
            <a:ext cx="3988643" cy="307240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3" name="Freeform 5"/>
          <p:cNvSpPr>
            <a:spLocks/>
          </p:cNvSpPr>
          <p:nvPr/>
        </p:nvSpPr>
        <p:spPr bwMode="auto">
          <a:xfrm rot="5400000" flipH="1" flipV="1">
            <a:off x="3704924" y="2231670"/>
            <a:ext cx="4778979" cy="36988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5"/>
          <p:cNvSpPr>
            <a:spLocks/>
          </p:cNvSpPr>
          <p:nvPr/>
        </p:nvSpPr>
        <p:spPr bwMode="auto">
          <a:xfrm rot="5400000" flipH="1" flipV="1">
            <a:off x="3782864" y="2291594"/>
            <a:ext cx="4623102" cy="357823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5"/>
          <p:cNvSpPr>
            <a:spLocks/>
          </p:cNvSpPr>
          <p:nvPr/>
        </p:nvSpPr>
        <p:spPr bwMode="auto">
          <a:xfrm rot="5400000" flipH="1" flipV="1">
            <a:off x="3870296" y="2378705"/>
            <a:ext cx="4408164" cy="33857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6" name="Picture Placeholder 23" descr="An empty placeholder to add an image. Click on the placeholder and select the image that you wish to add."/>
          <p:cNvSpPr>
            <a:spLocks noGrp="1"/>
          </p:cNvSpPr>
          <p:nvPr userDrawn="1">
            <p:ph type="pic" sz="quarter" idx="13"/>
          </p:nvPr>
        </p:nvSpPr>
        <p:spPr>
          <a:xfrm>
            <a:off x="1295401" y="2360815"/>
            <a:ext cx="2860963" cy="3763156"/>
          </a:xfrm>
          <a:custGeom>
            <a:avLst/>
            <a:gdLst/>
            <a:ahLst/>
            <a:cxnLst/>
            <a:rect l="l" t="t" r="r" b="b"/>
            <a:pathLst>
              <a:path w="2899856" h="4319920">
                <a:moveTo>
                  <a:pt x="1360833" y="942"/>
                </a:moveTo>
                <a:cubicBezTo>
                  <a:pt x="1553283" y="-7435"/>
                  <a:pt x="1752422" y="39442"/>
                  <a:pt x="1940669" y="167490"/>
                </a:cubicBezTo>
                <a:cubicBezTo>
                  <a:pt x="2463131" y="570974"/>
                  <a:pt x="2824188" y="1439183"/>
                  <a:pt x="2889077" y="2080901"/>
                </a:cubicBezTo>
                <a:cubicBezTo>
                  <a:pt x="2953967" y="2722618"/>
                  <a:pt x="2720666" y="3586951"/>
                  <a:pt x="2329972" y="4017118"/>
                </a:cubicBezTo>
                <a:cubicBezTo>
                  <a:pt x="1939279" y="4447286"/>
                  <a:pt x="953958" y="4407217"/>
                  <a:pt x="560207" y="3972527"/>
                </a:cubicBezTo>
                <a:cubicBezTo>
                  <a:pt x="166455" y="3537836"/>
                  <a:pt x="4268" y="2694032"/>
                  <a:pt x="61" y="2095775"/>
                </a:cubicBezTo>
                <a:cubicBezTo>
                  <a:pt x="-4147" y="1497517"/>
                  <a:pt x="212208" y="704784"/>
                  <a:pt x="535720" y="383286"/>
                </a:cubicBezTo>
                <a:cubicBezTo>
                  <a:pt x="737915" y="182350"/>
                  <a:pt x="1040083" y="14905"/>
                  <a:pt x="1360833" y="942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23" descr="An empty placeholder to add an image. Click on the placeholder and select the image that you wish to add."/>
          <p:cNvSpPr>
            <a:spLocks noGrp="1"/>
          </p:cNvSpPr>
          <p:nvPr userDrawn="1">
            <p:ph type="pic" sz="quarter" idx="14"/>
          </p:nvPr>
        </p:nvSpPr>
        <p:spPr>
          <a:xfrm>
            <a:off x="4512088" y="2011680"/>
            <a:ext cx="3147670" cy="4087372"/>
          </a:xfrm>
          <a:custGeom>
            <a:avLst/>
            <a:gdLst/>
            <a:ahLst/>
            <a:cxnLst/>
            <a:rect l="l" t="t" r="r" b="b"/>
            <a:pathLst>
              <a:path w="3147670" h="4689802">
                <a:moveTo>
                  <a:pt x="1501630" y="169"/>
                </a:moveTo>
                <a:cubicBezTo>
                  <a:pt x="2327961" y="-14532"/>
                  <a:pt x="3173850" y="935513"/>
                  <a:pt x="3147050" y="2390030"/>
                </a:cubicBezTo>
                <a:cubicBezTo>
                  <a:pt x="3094399" y="5254696"/>
                  <a:pt x="1262084" y="4830459"/>
                  <a:pt x="643437" y="4323206"/>
                </a:cubicBezTo>
                <a:cubicBezTo>
                  <a:pt x="-56886" y="3745146"/>
                  <a:pt x="-230701" y="2064070"/>
                  <a:pt x="347445" y="883533"/>
                </a:cubicBezTo>
                <a:cubicBezTo>
                  <a:pt x="641317" y="280273"/>
                  <a:pt x="1068791" y="7869"/>
                  <a:pt x="1501630" y="169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23" descr="An empty placeholder to add an image. Click on the placeholder and select the image that you wish to add."/>
          <p:cNvSpPr>
            <a:spLocks noGrp="1"/>
          </p:cNvSpPr>
          <p:nvPr userDrawn="1">
            <p:ph type="pic" sz="quarter" idx="15"/>
          </p:nvPr>
        </p:nvSpPr>
        <p:spPr>
          <a:xfrm>
            <a:off x="7989807" y="2327564"/>
            <a:ext cx="2849989" cy="3706296"/>
          </a:xfrm>
          <a:custGeom>
            <a:avLst/>
            <a:gdLst/>
            <a:ahLst/>
            <a:cxnLst/>
            <a:rect l="l" t="t" r="r" b="b"/>
            <a:pathLst>
              <a:path w="2890736" h="4319929">
                <a:moveTo>
                  <a:pt x="1431633" y="6"/>
                </a:moveTo>
                <a:cubicBezTo>
                  <a:pt x="1752503" y="-1023"/>
                  <a:pt x="2061984" y="152043"/>
                  <a:pt x="2273220" y="343211"/>
                </a:cubicBezTo>
                <a:cubicBezTo>
                  <a:pt x="2611198" y="649079"/>
                  <a:pt x="2864187" y="1430401"/>
                  <a:pt x="2887905" y="2027862"/>
                </a:cubicBezTo>
                <a:cubicBezTo>
                  <a:pt x="2911623" y="2625324"/>
                  <a:pt x="2789081" y="3475296"/>
                  <a:pt x="2416268" y="3927641"/>
                </a:cubicBezTo>
                <a:cubicBezTo>
                  <a:pt x="2043454" y="4379985"/>
                  <a:pt x="1061638" y="4465968"/>
                  <a:pt x="651518" y="4054746"/>
                </a:cubicBezTo>
                <a:cubicBezTo>
                  <a:pt x="241399" y="3643524"/>
                  <a:pt x="-31849" y="2791512"/>
                  <a:pt x="2986" y="2147830"/>
                </a:cubicBezTo>
                <a:cubicBezTo>
                  <a:pt x="37821" y="1504149"/>
                  <a:pt x="357764" y="620531"/>
                  <a:pt x="860531" y="193336"/>
                </a:cubicBezTo>
                <a:cubicBezTo>
                  <a:pt x="1042491" y="56715"/>
                  <a:pt x="1239112" y="623"/>
                  <a:pt x="1431633" y="6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3BCFE-E111-47F4-B574-E9CF90367B73}" type="datetime1">
              <a:rPr lang="en-US" smtClean="0"/>
              <a:pPr/>
              <a:t>11/18/24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790" y="615354"/>
            <a:ext cx="4757854" cy="10676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Freeform 21"/>
          <p:cNvSpPr>
            <a:spLocks/>
          </p:cNvSpPr>
          <p:nvPr userDrawn="1"/>
        </p:nvSpPr>
        <p:spPr bwMode="auto">
          <a:xfrm rot="10800000">
            <a:off x="822959" y="1813552"/>
            <a:ext cx="5673086" cy="390144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9"/>
          <p:cNvSpPr>
            <a:spLocks/>
          </p:cNvSpPr>
          <p:nvPr userDrawn="1"/>
        </p:nvSpPr>
        <p:spPr bwMode="auto">
          <a:xfrm rot="10800000">
            <a:off x="970662" y="1921940"/>
            <a:ext cx="5346761" cy="36532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9"/>
          <p:cNvSpPr>
            <a:spLocks/>
          </p:cNvSpPr>
          <p:nvPr userDrawn="1"/>
        </p:nvSpPr>
        <p:spPr bwMode="auto">
          <a:xfrm rot="10800000">
            <a:off x="1022003" y="1983682"/>
            <a:ext cx="5236737" cy="353094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39"/>
          <p:cNvSpPr>
            <a:spLocks/>
          </p:cNvSpPr>
          <p:nvPr userDrawn="1"/>
        </p:nvSpPr>
        <p:spPr bwMode="auto">
          <a:xfrm rot="5106336">
            <a:off x="4893039" y="1195203"/>
            <a:ext cx="4643025" cy="343990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9"/>
          <p:cNvSpPr>
            <a:spLocks/>
          </p:cNvSpPr>
          <p:nvPr userDrawn="1"/>
        </p:nvSpPr>
        <p:spPr bwMode="auto">
          <a:xfrm rot="5106336">
            <a:off x="5015934" y="1279035"/>
            <a:ext cx="4381631" cy="321993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9"/>
          <p:cNvSpPr>
            <a:spLocks/>
          </p:cNvSpPr>
          <p:nvPr userDrawn="1"/>
        </p:nvSpPr>
        <p:spPr bwMode="auto">
          <a:xfrm rot="5106336">
            <a:off x="5073495" y="1346587"/>
            <a:ext cx="4275536" cy="310608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42"/>
          <p:cNvSpPr>
            <a:spLocks/>
          </p:cNvSpPr>
          <p:nvPr userDrawn="1"/>
        </p:nvSpPr>
        <p:spPr bwMode="auto">
          <a:xfrm rot="5837788">
            <a:off x="7669629" y="2242747"/>
            <a:ext cx="4095348" cy="2877038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9"/>
          <p:cNvSpPr>
            <a:spLocks/>
          </p:cNvSpPr>
          <p:nvPr userDrawn="1"/>
        </p:nvSpPr>
        <p:spPr bwMode="auto">
          <a:xfrm rot="5837788">
            <a:off x="7774010" y="2350571"/>
            <a:ext cx="3890116" cy="269023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9"/>
          <p:cNvSpPr>
            <a:spLocks/>
          </p:cNvSpPr>
          <p:nvPr userDrawn="1"/>
        </p:nvSpPr>
        <p:spPr bwMode="auto">
          <a:xfrm rot="5837788">
            <a:off x="7816672" y="2401162"/>
            <a:ext cx="3810067" cy="259511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45"/>
          <p:cNvSpPr>
            <a:spLocks/>
          </p:cNvSpPr>
          <p:nvPr userDrawn="1"/>
        </p:nvSpPr>
        <p:spPr bwMode="auto">
          <a:xfrm flipH="1">
            <a:off x="6019800" y="4142524"/>
            <a:ext cx="3122612" cy="2307801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46"/>
          <p:cNvSpPr>
            <a:spLocks/>
          </p:cNvSpPr>
          <p:nvPr userDrawn="1"/>
        </p:nvSpPr>
        <p:spPr bwMode="auto">
          <a:xfrm flipH="1">
            <a:off x="6071617" y="4192661"/>
            <a:ext cx="3013155" cy="2207526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47"/>
          <p:cNvSpPr>
            <a:spLocks/>
          </p:cNvSpPr>
          <p:nvPr userDrawn="1"/>
        </p:nvSpPr>
        <p:spPr bwMode="auto">
          <a:xfrm flipH="1">
            <a:off x="6118185" y="4242864"/>
            <a:ext cx="2920019" cy="2107122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Picture Placeholder 37"/>
          <p:cNvSpPr>
            <a:spLocks noGrp="1"/>
          </p:cNvSpPr>
          <p:nvPr>
            <p:ph type="pic" sz="quarter" idx="13"/>
          </p:nvPr>
        </p:nvSpPr>
        <p:spPr>
          <a:xfrm>
            <a:off x="1103403" y="2058061"/>
            <a:ext cx="4846441" cy="3350166"/>
          </a:xfrm>
          <a:custGeom>
            <a:avLst/>
            <a:gdLst/>
            <a:ahLst/>
            <a:cxnLst/>
            <a:rect l="l" t="t" r="r" b="b"/>
            <a:pathLst>
              <a:path w="4846441" h="3350166">
                <a:moveTo>
                  <a:pt x="3987365" y="265"/>
                </a:moveTo>
                <a:cubicBezTo>
                  <a:pt x="4106807" y="-680"/>
                  <a:pt x="4219928" y="806"/>
                  <a:pt x="4322848" y="6439"/>
                </a:cubicBezTo>
                <a:cubicBezTo>
                  <a:pt x="4329682" y="31825"/>
                  <a:pt x="4355264" y="52787"/>
                  <a:pt x="4406863" y="61244"/>
                </a:cubicBezTo>
                <a:cubicBezTo>
                  <a:pt x="4290338" y="107571"/>
                  <a:pt x="4340437" y="237023"/>
                  <a:pt x="4416710" y="240744"/>
                </a:cubicBezTo>
                <a:cubicBezTo>
                  <a:pt x="4335921" y="277020"/>
                  <a:pt x="4358666" y="405553"/>
                  <a:pt x="4458728" y="461293"/>
                </a:cubicBezTo>
                <a:cubicBezTo>
                  <a:pt x="4350608" y="468687"/>
                  <a:pt x="4307392" y="625236"/>
                  <a:pt x="4451570" y="647840"/>
                </a:cubicBezTo>
                <a:cubicBezTo>
                  <a:pt x="4339849" y="730103"/>
                  <a:pt x="4402353" y="867347"/>
                  <a:pt x="4483840" y="915824"/>
                </a:cubicBezTo>
                <a:cubicBezTo>
                  <a:pt x="4357233" y="977460"/>
                  <a:pt x="4385768" y="1129263"/>
                  <a:pt x="4520810" y="1141931"/>
                </a:cubicBezTo>
                <a:cubicBezTo>
                  <a:pt x="4430767" y="1179000"/>
                  <a:pt x="4389165" y="1281820"/>
                  <a:pt x="4506162" y="1309548"/>
                </a:cubicBezTo>
                <a:cubicBezTo>
                  <a:pt x="4366957" y="1433281"/>
                  <a:pt x="4545068" y="1490717"/>
                  <a:pt x="4545156" y="1490745"/>
                </a:cubicBezTo>
                <a:cubicBezTo>
                  <a:pt x="4461854" y="1562187"/>
                  <a:pt x="4447626" y="1625849"/>
                  <a:pt x="4540857" y="1666330"/>
                </a:cubicBezTo>
                <a:cubicBezTo>
                  <a:pt x="4457213" y="1737801"/>
                  <a:pt x="4453882" y="1860179"/>
                  <a:pt x="4555086" y="1880870"/>
                </a:cubicBezTo>
                <a:cubicBezTo>
                  <a:pt x="4466670" y="1961138"/>
                  <a:pt x="4534496" y="2071830"/>
                  <a:pt x="4610704" y="2078818"/>
                </a:cubicBezTo>
                <a:cubicBezTo>
                  <a:pt x="4522757" y="2116174"/>
                  <a:pt x="4479059" y="2218708"/>
                  <a:pt x="4597810" y="2246751"/>
                </a:cubicBezTo>
                <a:cubicBezTo>
                  <a:pt x="4456963" y="2371563"/>
                  <a:pt x="4635138" y="2429461"/>
                  <a:pt x="4635208" y="2429483"/>
                </a:cubicBezTo>
                <a:cubicBezTo>
                  <a:pt x="4553620" y="2500778"/>
                  <a:pt x="4538021" y="2564558"/>
                  <a:pt x="4630910" y="2605068"/>
                </a:cubicBezTo>
                <a:cubicBezTo>
                  <a:pt x="4590762" y="2640194"/>
                  <a:pt x="4567990" y="2688744"/>
                  <a:pt x="4569617" y="2731943"/>
                </a:cubicBezTo>
                <a:cubicBezTo>
                  <a:pt x="4568545" y="2787955"/>
                  <a:pt x="4608628" y="2848831"/>
                  <a:pt x="4679943" y="2838996"/>
                </a:cubicBezTo>
                <a:cubicBezTo>
                  <a:pt x="4604541" y="2845453"/>
                  <a:pt x="4602071" y="2998047"/>
                  <a:pt x="4743754" y="2991507"/>
                </a:cubicBezTo>
                <a:cubicBezTo>
                  <a:pt x="4722543" y="3075524"/>
                  <a:pt x="4773321" y="3140860"/>
                  <a:pt x="4846441" y="3145583"/>
                </a:cubicBezTo>
                <a:lnTo>
                  <a:pt x="4844861" y="3147517"/>
                </a:lnTo>
                <a:cubicBezTo>
                  <a:pt x="4614818" y="3466942"/>
                  <a:pt x="3313004" y="3299819"/>
                  <a:pt x="2555497" y="3325991"/>
                </a:cubicBezTo>
                <a:cubicBezTo>
                  <a:pt x="1753715" y="3308018"/>
                  <a:pt x="697344" y="3447707"/>
                  <a:pt x="269984" y="3206798"/>
                </a:cubicBezTo>
                <a:cubicBezTo>
                  <a:pt x="-3373" y="3038100"/>
                  <a:pt x="7214" y="2127443"/>
                  <a:pt x="3846" y="1642790"/>
                </a:cubicBezTo>
                <a:cubicBezTo>
                  <a:pt x="477" y="1157821"/>
                  <a:pt x="-34174" y="271128"/>
                  <a:pt x="191538" y="139638"/>
                </a:cubicBezTo>
                <a:cubicBezTo>
                  <a:pt x="374899" y="-5726"/>
                  <a:pt x="1740239" y="57338"/>
                  <a:pt x="2508334" y="50086"/>
                </a:cubicBezTo>
                <a:cubicBezTo>
                  <a:pt x="2940387" y="46007"/>
                  <a:pt x="3513598" y="4014"/>
                  <a:pt x="3987365" y="265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0" name="Picture Placeholder 37"/>
          <p:cNvSpPr>
            <a:spLocks noGrp="1"/>
          </p:cNvSpPr>
          <p:nvPr>
            <p:ph type="pic" sz="quarter" idx="14"/>
          </p:nvPr>
        </p:nvSpPr>
        <p:spPr>
          <a:xfrm>
            <a:off x="5613953" y="775341"/>
            <a:ext cx="2987150" cy="4131434"/>
          </a:xfrm>
          <a:custGeom>
            <a:avLst/>
            <a:gdLst/>
            <a:ahLst/>
            <a:cxnLst/>
            <a:rect l="l" t="t" r="r" b="b"/>
            <a:pathLst>
              <a:path w="2987150" h="4131434">
                <a:moveTo>
                  <a:pt x="2171474" y="22"/>
                </a:moveTo>
                <a:cubicBezTo>
                  <a:pt x="2400394" y="927"/>
                  <a:pt x="2605277" y="30794"/>
                  <a:pt x="2732782" y="124336"/>
                </a:cubicBezTo>
                <a:cubicBezTo>
                  <a:pt x="2905826" y="218945"/>
                  <a:pt x="2958966" y="620456"/>
                  <a:pt x="2987150" y="1060472"/>
                </a:cubicBezTo>
                <a:cubicBezTo>
                  <a:pt x="2934479" y="1056666"/>
                  <a:pt x="2889390" y="1113126"/>
                  <a:pt x="2927209" y="1177312"/>
                </a:cubicBezTo>
                <a:cubicBezTo>
                  <a:pt x="2869526" y="1208737"/>
                  <a:pt x="2837308" y="1281407"/>
                  <a:pt x="2931861" y="1319938"/>
                </a:cubicBezTo>
                <a:cubicBezTo>
                  <a:pt x="2828209" y="1338871"/>
                  <a:pt x="2845581" y="1459178"/>
                  <a:pt x="2906960" y="1478185"/>
                </a:cubicBezTo>
                <a:cubicBezTo>
                  <a:pt x="2841264" y="1492895"/>
                  <a:pt x="2830597" y="1589793"/>
                  <a:pt x="2884281" y="1655296"/>
                </a:cubicBezTo>
                <a:cubicBezTo>
                  <a:pt x="2858593" y="1665632"/>
                  <a:pt x="2839051" y="1689141"/>
                  <a:pt x="2838444" y="1718790"/>
                </a:cubicBezTo>
                <a:cubicBezTo>
                  <a:pt x="2834677" y="1736887"/>
                  <a:pt x="2835321" y="1756788"/>
                  <a:pt x="2840970" y="1776091"/>
                </a:cubicBezTo>
                <a:cubicBezTo>
                  <a:pt x="2790679" y="1810939"/>
                  <a:pt x="2767881" y="1875733"/>
                  <a:pt x="2856079" y="1911798"/>
                </a:cubicBezTo>
                <a:cubicBezTo>
                  <a:pt x="2752427" y="1930731"/>
                  <a:pt x="2769747" y="2051445"/>
                  <a:pt x="2831386" y="2068420"/>
                </a:cubicBezTo>
                <a:cubicBezTo>
                  <a:pt x="2758762" y="2085133"/>
                  <a:pt x="2753902" y="2200116"/>
                  <a:pt x="2825488" y="2266260"/>
                </a:cubicBezTo>
                <a:cubicBezTo>
                  <a:pt x="2735802" y="2253125"/>
                  <a:pt x="2671941" y="2380372"/>
                  <a:pt x="2785614" y="2425893"/>
                </a:cubicBezTo>
                <a:cubicBezTo>
                  <a:pt x="2679331" y="2476693"/>
                  <a:pt x="2705366" y="2606368"/>
                  <a:pt x="2763100" y="2662892"/>
                </a:cubicBezTo>
                <a:cubicBezTo>
                  <a:pt x="2648418" y="2693212"/>
                  <a:pt x="2644044" y="2829314"/>
                  <a:pt x="2752064" y="2864615"/>
                </a:cubicBezTo>
                <a:cubicBezTo>
                  <a:pt x="2671736" y="2880341"/>
                  <a:pt x="2618993" y="2961531"/>
                  <a:pt x="2709525" y="3006566"/>
                </a:cubicBezTo>
                <a:cubicBezTo>
                  <a:pt x="2573220" y="3088181"/>
                  <a:pt x="2708270" y="3169875"/>
                  <a:pt x="2708333" y="3169913"/>
                </a:cubicBezTo>
                <a:cubicBezTo>
                  <a:pt x="2627244" y="3216507"/>
                  <a:pt x="2604008" y="3268858"/>
                  <a:pt x="2672795" y="3320605"/>
                </a:cubicBezTo>
                <a:cubicBezTo>
                  <a:pt x="2651324" y="3332890"/>
                  <a:pt x="2633774" y="3349240"/>
                  <a:pt x="2621292" y="3367511"/>
                </a:cubicBezTo>
                <a:lnTo>
                  <a:pt x="621195" y="3367184"/>
                </a:lnTo>
                <a:cubicBezTo>
                  <a:pt x="620895" y="3466825"/>
                  <a:pt x="508811" y="3562287"/>
                  <a:pt x="412612" y="3563167"/>
                </a:cubicBezTo>
                <a:cubicBezTo>
                  <a:pt x="413063" y="3748711"/>
                  <a:pt x="411963" y="3939109"/>
                  <a:pt x="410096" y="4131434"/>
                </a:cubicBezTo>
                <a:lnTo>
                  <a:pt x="406179" y="4127835"/>
                </a:lnTo>
                <a:cubicBezTo>
                  <a:pt x="265368" y="3989988"/>
                  <a:pt x="226041" y="2877139"/>
                  <a:pt x="166270" y="2254310"/>
                </a:cubicBezTo>
                <a:cubicBezTo>
                  <a:pt x="106502" y="1631483"/>
                  <a:pt x="-89840" y="655621"/>
                  <a:pt x="48182" y="391601"/>
                </a:cubicBezTo>
                <a:cubicBezTo>
                  <a:pt x="179461" y="140355"/>
                  <a:pt x="1018665" y="94066"/>
                  <a:pt x="1465954" y="49469"/>
                </a:cubicBezTo>
                <a:cubicBezTo>
                  <a:pt x="1689598" y="27171"/>
                  <a:pt x="1942555" y="-884"/>
                  <a:pt x="2171474" y="2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1" name="Picture Placeholder 37"/>
          <p:cNvSpPr>
            <a:spLocks noGrp="1"/>
          </p:cNvSpPr>
          <p:nvPr>
            <p:ph type="pic" sz="quarter" idx="15"/>
          </p:nvPr>
        </p:nvSpPr>
        <p:spPr>
          <a:xfrm>
            <a:off x="8444150" y="1805218"/>
            <a:ext cx="2647566" cy="3783087"/>
          </a:xfrm>
          <a:custGeom>
            <a:avLst/>
            <a:gdLst/>
            <a:ahLst/>
            <a:cxnLst/>
            <a:rect l="l" t="t" r="r" b="b"/>
            <a:pathLst>
              <a:path w="2647566" h="3783087">
                <a:moveTo>
                  <a:pt x="783932" y="158"/>
                </a:moveTo>
                <a:cubicBezTo>
                  <a:pt x="1038673" y="3115"/>
                  <a:pt x="1338321" y="46949"/>
                  <a:pt x="1542290" y="69974"/>
                </a:cubicBezTo>
                <a:cubicBezTo>
                  <a:pt x="1915260" y="112076"/>
                  <a:pt x="2388074" y="155302"/>
                  <a:pt x="2561652" y="365139"/>
                </a:cubicBezTo>
                <a:cubicBezTo>
                  <a:pt x="2774308" y="561253"/>
                  <a:pt x="2531519" y="1485891"/>
                  <a:pt x="2480628" y="2035497"/>
                </a:cubicBezTo>
                <a:cubicBezTo>
                  <a:pt x="2393313" y="2612945"/>
                  <a:pt x="2397916" y="3389066"/>
                  <a:pt x="2181962" y="3675162"/>
                </a:cubicBezTo>
                <a:cubicBezTo>
                  <a:pt x="2033135" y="3856790"/>
                  <a:pt x="1367191" y="3763750"/>
                  <a:pt x="1011942" y="3720737"/>
                </a:cubicBezTo>
                <a:cubicBezTo>
                  <a:pt x="920154" y="3709622"/>
                  <a:pt x="808557" y="3697503"/>
                  <a:pt x="692219" y="3682508"/>
                </a:cubicBezTo>
                <a:lnTo>
                  <a:pt x="698263" y="2563642"/>
                </a:lnTo>
                <a:cubicBezTo>
                  <a:pt x="539729" y="2570022"/>
                  <a:pt x="487883" y="2447505"/>
                  <a:pt x="489980" y="2337745"/>
                </a:cubicBezTo>
                <a:lnTo>
                  <a:pt x="0" y="2337666"/>
                </a:lnTo>
                <a:cubicBezTo>
                  <a:pt x="28606" y="2130396"/>
                  <a:pt x="57596" y="1927598"/>
                  <a:pt x="77145" y="1762380"/>
                </a:cubicBezTo>
                <a:cubicBezTo>
                  <a:pt x="142870" y="1206900"/>
                  <a:pt x="162102" y="317942"/>
                  <a:pt x="323187" y="112090"/>
                </a:cubicBezTo>
                <a:cubicBezTo>
                  <a:pt x="380650" y="38627"/>
                  <a:pt x="514005" y="8417"/>
                  <a:pt x="677917" y="1573"/>
                </a:cubicBezTo>
                <a:cubicBezTo>
                  <a:pt x="712066" y="148"/>
                  <a:pt x="747541" y="-264"/>
                  <a:pt x="783932" y="158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2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2794" y="4409643"/>
            <a:ext cx="2590801" cy="179303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463D6B19-7625-4AA4-AE5A-E36558CB5F5F}" type="datetime1">
              <a:rPr lang="en-US" smtClean="0"/>
              <a:pPr/>
              <a:t>11/18/24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0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9" name="Freeform 5"/>
          <p:cNvSpPr>
            <a:spLocks/>
          </p:cNvSpPr>
          <p:nvPr/>
        </p:nvSpPr>
        <p:spPr bwMode="auto">
          <a:xfrm flipV="1">
            <a:off x="6286682" y="1538061"/>
            <a:ext cx="4298501" cy="241053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788 w 9999"/>
              <a:gd name="connsiteY0" fmla="*/ 2036 h 9942"/>
              <a:gd name="connsiteX1" fmla="*/ 4889 w 9999"/>
              <a:gd name="connsiteY1" fmla="*/ 9940 h 9942"/>
              <a:gd name="connsiteX2" fmla="*/ 8120 w 9999"/>
              <a:gd name="connsiteY2" fmla="*/ 1112 h 9942"/>
              <a:gd name="connsiteX3" fmla="*/ 788 w 9999"/>
              <a:gd name="connsiteY3" fmla="*/ 2036 h 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42">
                <a:moveTo>
                  <a:pt x="788" y="2036"/>
                </a:moveTo>
                <a:cubicBezTo>
                  <a:pt x="-294" y="4004"/>
                  <a:pt x="-1221" y="9772"/>
                  <a:pt x="4889" y="9940"/>
                </a:cubicBezTo>
                <a:cubicBezTo>
                  <a:pt x="9617" y="10070"/>
                  <a:pt x="11863" y="3831"/>
                  <a:pt x="8120" y="1112"/>
                </a:cubicBezTo>
                <a:cubicBezTo>
                  <a:pt x="5601" y="-727"/>
                  <a:pt x="2021" y="-191"/>
                  <a:pt x="788" y="203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5"/>
          <p:cNvSpPr>
            <a:spLocks/>
          </p:cNvSpPr>
          <p:nvPr/>
        </p:nvSpPr>
        <p:spPr bwMode="auto">
          <a:xfrm rot="160574" flipV="1">
            <a:off x="6365157" y="1592029"/>
            <a:ext cx="4171294" cy="230857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809 w 9944"/>
              <a:gd name="connsiteY0" fmla="*/ 1987 h 10027"/>
              <a:gd name="connsiteX1" fmla="*/ 4850 w 9944"/>
              <a:gd name="connsiteY1" fmla="*/ 10026 h 10027"/>
              <a:gd name="connsiteX2" fmla="*/ 8059 w 9944"/>
              <a:gd name="connsiteY2" fmla="*/ 1139 h 10027"/>
              <a:gd name="connsiteX3" fmla="*/ 809 w 9944"/>
              <a:gd name="connsiteY3" fmla="*/ 1987 h 10027"/>
              <a:gd name="connsiteX0" fmla="*/ 799 w 10028"/>
              <a:gd name="connsiteY0" fmla="*/ 1918 h 10042"/>
              <a:gd name="connsiteX1" fmla="*/ 4905 w 10028"/>
              <a:gd name="connsiteY1" fmla="*/ 10041 h 10042"/>
              <a:gd name="connsiteX2" fmla="*/ 8132 w 10028"/>
              <a:gd name="connsiteY2" fmla="*/ 1178 h 10042"/>
              <a:gd name="connsiteX3" fmla="*/ 799 w 10028"/>
              <a:gd name="connsiteY3" fmla="*/ 1918 h 10042"/>
              <a:gd name="connsiteX0" fmla="*/ 799 w 10017"/>
              <a:gd name="connsiteY0" fmla="*/ 1847 h 9972"/>
              <a:gd name="connsiteX1" fmla="*/ 4905 w 10017"/>
              <a:gd name="connsiteY1" fmla="*/ 9970 h 9972"/>
              <a:gd name="connsiteX2" fmla="*/ 8117 w 10017"/>
              <a:gd name="connsiteY2" fmla="*/ 1229 h 9972"/>
              <a:gd name="connsiteX3" fmla="*/ 799 w 10017"/>
              <a:gd name="connsiteY3" fmla="*/ 1847 h 9972"/>
              <a:gd name="connsiteX0" fmla="*/ 753 w 9998"/>
              <a:gd name="connsiteY0" fmla="*/ 1852 h 10013"/>
              <a:gd name="connsiteX1" fmla="*/ 5000 w 9998"/>
              <a:gd name="connsiteY1" fmla="*/ 10011 h 10013"/>
              <a:gd name="connsiteX2" fmla="*/ 8058 w 9998"/>
              <a:gd name="connsiteY2" fmla="*/ 1232 h 10013"/>
              <a:gd name="connsiteX3" fmla="*/ 753 w 9998"/>
              <a:gd name="connsiteY3" fmla="*/ 1852 h 10013"/>
              <a:gd name="connsiteX0" fmla="*/ 769 w 9999"/>
              <a:gd name="connsiteY0" fmla="*/ 1850 h 9975"/>
              <a:gd name="connsiteX1" fmla="*/ 4961 w 9999"/>
              <a:gd name="connsiteY1" fmla="*/ 9973 h 9975"/>
              <a:gd name="connsiteX2" fmla="*/ 8076 w 9999"/>
              <a:gd name="connsiteY2" fmla="*/ 1230 h 9975"/>
              <a:gd name="connsiteX3" fmla="*/ 769 w 9999"/>
              <a:gd name="connsiteY3" fmla="*/ 1850 h 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75">
                <a:moveTo>
                  <a:pt x="769" y="1850"/>
                </a:moveTo>
                <a:cubicBezTo>
                  <a:pt x="-319" y="3815"/>
                  <a:pt x="-1174" y="9805"/>
                  <a:pt x="4961" y="9973"/>
                </a:cubicBezTo>
                <a:cubicBezTo>
                  <a:pt x="9709" y="10103"/>
                  <a:pt x="11834" y="3947"/>
                  <a:pt x="8076" y="1230"/>
                </a:cubicBezTo>
                <a:cubicBezTo>
                  <a:pt x="5547" y="-606"/>
                  <a:pt x="2006" y="-375"/>
                  <a:pt x="769" y="18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5"/>
          <p:cNvSpPr>
            <a:spLocks/>
          </p:cNvSpPr>
          <p:nvPr/>
        </p:nvSpPr>
        <p:spPr bwMode="auto">
          <a:xfrm rot="10960574" flipH="1" flipV="1">
            <a:off x="6424096" y="1642861"/>
            <a:ext cx="4038404" cy="220476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84"/>
              <a:gd name="connsiteY0" fmla="*/ 2637 h 11700"/>
              <a:gd name="connsiteX1" fmla="*/ 1154 w 12784"/>
              <a:gd name="connsiteY1" fmla="*/ 9780 h 11700"/>
              <a:gd name="connsiteX2" fmla="*/ 6744 w 12784"/>
              <a:gd name="connsiteY2" fmla="*/ 11689 h 11700"/>
              <a:gd name="connsiteX3" fmla="*/ 11701 w 12784"/>
              <a:gd name="connsiteY3" fmla="*/ 9201 h 11700"/>
              <a:gd name="connsiteX4" fmla="*/ 12142 w 12784"/>
              <a:gd name="connsiteY4" fmla="*/ 3483 h 11700"/>
              <a:gd name="connsiteX5" fmla="*/ 6391 w 12784"/>
              <a:gd name="connsiteY5" fmla="*/ 12 h 11700"/>
              <a:gd name="connsiteX6" fmla="*/ 780 w 12784"/>
              <a:gd name="connsiteY6" fmla="*/ 2637 h 11700"/>
              <a:gd name="connsiteX0" fmla="*/ 780 w 12826"/>
              <a:gd name="connsiteY0" fmla="*/ 2636 h 11699"/>
              <a:gd name="connsiteX1" fmla="*/ 1154 w 12826"/>
              <a:gd name="connsiteY1" fmla="*/ 9779 h 11699"/>
              <a:gd name="connsiteX2" fmla="*/ 6744 w 12826"/>
              <a:gd name="connsiteY2" fmla="*/ 11688 h 11699"/>
              <a:gd name="connsiteX3" fmla="*/ 11701 w 12826"/>
              <a:gd name="connsiteY3" fmla="*/ 9200 h 11699"/>
              <a:gd name="connsiteX4" fmla="*/ 12200 w 12826"/>
              <a:gd name="connsiteY4" fmla="*/ 3402 h 11699"/>
              <a:gd name="connsiteX5" fmla="*/ 6391 w 12826"/>
              <a:gd name="connsiteY5" fmla="*/ 11 h 11699"/>
              <a:gd name="connsiteX6" fmla="*/ 780 w 12826"/>
              <a:gd name="connsiteY6" fmla="*/ 2636 h 11699"/>
              <a:gd name="connsiteX0" fmla="*/ 780 w 12826"/>
              <a:gd name="connsiteY0" fmla="*/ 2636 h 11740"/>
              <a:gd name="connsiteX1" fmla="*/ 1154 w 12826"/>
              <a:gd name="connsiteY1" fmla="*/ 9779 h 11740"/>
              <a:gd name="connsiteX2" fmla="*/ 6744 w 12826"/>
              <a:gd name="connsiteY2" fmla="*/ 11688 h 11740"/>
              <a:gd name="connsiteX3" fmla="*/ 11701 w 12826"/>
              <a:gd name="connsiteY3" fmla="*/ 9200 h 11740"/>
              <a:gd name="connsiteX4" fmla="*/ 12200 w 12826"/>
              <a:gd name="connsiteY4" fmla="*/ 3402 h 11740"/>
              <a:gd name="connsiteX5" fmla="*/ 6391 w 12826"/>
              <a:gd name="connsiteY5" fmla="*/ 11 h 11740"/>
              <a:gd name="connsiteX6" fmla="*/ 780 w 12826"/>
              <a:gd name="connsiteY6" fmla="*/ 2636 h 11740"/>
              <a:gd name="connsiteX0" fmla="*/ 645 w 12691"/>
              <a:gd name="connsiteY0" fmla="*/ 2587 h 11691"/>
              <a:gd name="connsiteX1" fmla="*/ 1019 w 12691"/>
              <a:gd name="connsiteY1" fmla="*/ 9730 h 11691"/>
              <a:gd name="connsiteX2" fmla="*/ 6609 w 12691"/>
              <a:gd name="connsiteY2" fmla="*/ 11639 h 11691"/>
              <a:gd name="connsiteX3" fmla="*/ 11566 w 12691"/>
              <a:gd name="connsiteY3" fmla="*/ 9151 h 11691"/>
              <a:gd name="connsiteX4" fmla="*/ 12065 w 12691"/>
              <a:gd name="connsiteY4" fmla="*/ 3353 h 11691"/>
              <a:gd name="connsiteX5" fmla="*/ 6273 w 12691"/>
              <a:gd name="connsiteY5" fmla="*/ 11 h 11691"/>
              <a:gd name="connsiteX6" fmla="*/ 645 w 12691"/>
              <a:gd name="connsiteY6" fmla="*/ 2587 h 11691"/>
              <a:gd name="connsiteX0" fmla="*/ 645 w 12691"/>
              <a:gd name="connsiteY0" fmla="*/ 2590 h 11694"/>
              <a:gd name="connsiteX1" fmla="*/ 1019 w 12691"/>
              <a:gd name="connsiteY1" fmla="*/ 9733 h 11694"/>
              <a:gd name="connsiteX2" fmla="*/ 6609 w 12691"/>
              <a:gd name="connsiteY2" fmla="*/ 11642 h 11694"/>
              <a:gd name="connsiteX3" fmla="*/ 11566 w 12691"/>
              <a:gd name="connsiteY3" fmla="*/ 9154 h 11694"/>
              <a:gd name="connsiteX4" fmla="*/ 12065 w 12691"/>
              <a:gd name="connsiteY4" fmla="*/ 3356 h 11694"/>
              <a:gd name="connsiteX5" fmla="*/ 6273 w 12691"/>
              <a:gd name="connsiteY5" fmla="*/ 14 h 11694"/>
              <a:gd name="connsiteX6" fmla="*/ 645 w 12691"/>
              <a:gd name="connsiteY6" fmla="*/ 2590 h 11694"/>
              <a:gd name="connsiteX0" fmla="*/ 645 w 12691"/>
              <a:gd name="connsiteY0" fmla="*/ 2582 h 11686"/>
              <a:gd name="connsiteX1" fmla="*/ 1019 w 12691"/>
              <a:gd name="connsiteY1" fmla="*/ 9725 h 11686"/>
              <a:gd name="connsiteX2" fmla="*/ 6609 w 12691"/>
              <a:gd name="connsiteY2" fmla="*/ 11634 h 11686"/>
              <a:gd name="connsiteX3" fmla="*/ 11566 w 12691"/>
              <a:gd name="connsiteY3" fmla="*/ 9146 h 11686"/>
              <a:gd name="connsiteX4" fmla="*/ 12065 w 12691"/>
              <a:gd name="connsiteY4" fmla="*/ 3348 h 11686"/>
              <a:gd name="connsiteX5" fmla="*/ 6273 w 12691"/>
              <a:gd name="connsiteY5" fmla="*/ 6 h 11686"/>
              <a:gd name="connsiteX6" fmla="*/ 645 w 12691"/>
              <a:gd name="connsiteY6" fmla="*/ 2582 h 11686"/>
              <a:gd name="connsiteX0" fmla="*/ 760 w 12806"/>
              <a:gd name="connsiteY0" fmla="*/ 2582 h 11686"/>
              <a:gd name="connsiteX1" fmla="*/ 1134 w 12806"/>
              <a:gd name="connsiteY1" fmla="*/ 9725 h 11686"/>
              <a:gd name="connsiteX2" fmla="*/ 6724 w 12806"/>
              <a:gd name="connsiteY2" fmla="*/ 11634 h 11686"/>
              <a:gd name="connsiteX3" fmla="*/ 11681 w 12806"/>
              <a:gd name="connsiteY3" fmla="*/ 9146 h 11686"/>
              <a:gd name="connsiteX4" fmla="*/ 12180 w 12806"/>
              <a:gd name="connsiteY4" fmla="*/ 3348 h 11686"/>
              <a:gd name="connsiteX5" fmla="*/ 6388 w 12806"/>
              <a:gd name="connsiteY5" fmla="*/ 6 h 11686"/>
              <a:gd name="connsiteX6" fmla="*/ 760 w 12806"/>
              <a:gd name="connsiteY6" fmla="*/ 2582 h 11686"/>
              <a:gd name="connsiteX0" fmla="*/ 792 w 12838"/>
              <a:gd name="connsiteY0" fmla="*/ 2582 h 11704"/>
              <a:gd name="connsiteX1" fmla="*/ 1166 w 12838"/>
              <a:gd name="connsiteY1" fmla="*/ 9725 h 11704"/>
              <a:gd name="connsiteX2" fmla="*/ 6756 w 12838"/>
              <a:gd name="connsiteY2" fmla="*/ 11634 h 11704"/>
              <a:gd name="connsiteX3" fmla="*/ 11713 w 12838"/>
              <a:gd name="connsiteY3" fmla="*/ 9146 h 11704"/>
              <a:gd name="connsiteX4" fmla="*/ 12212 w 12838"/>
              <a:gd name="connsiteY4" fmla="*/ 3348 h 11704"/>
              <a:gd name="connsiteX5" fmla="*/ 6420 w 12838"/>
              <a:gd name="connsiteY5" fmla="*/ 6 h 11704"/>
              <a:gd name="connsiteX6" fmla="*/ 792 w 12838"/>
              <a:gd name="connsiteY6" fmla="*/ 2582 h 1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38" h="11704">
                <a:moveTo>
                  <a:pt x="792" y="2582"/>
                </a:moveTo>
                <a:cubicBezTo>
                  <a:pt x="-369" y="4325"/>
                  <a:pt x="-264" y="7945"/>
                  <a:pt x="1166" y="9725"/>
                </a:cubicBezTo>
                <a:cubicBezTo>
                  <a:pt x="2596" y="11505"/>
                  <a:pt x="4623" y="11886"/>
                  <a:pt x="6756" y="11634"/>
                </a:cubicBezTo>
                <a:cubicBezTo>
                  <a:pt x="8889" y="11382"/>
                  <a:pt x="10804" y="10527"/>
                  <a:pt x="11713" y="9146"/>
                </a:cubicBezTo>
                <a:cubicBezTo>
                  <a:pt x="12622" y="7765"/>
                  <a:pt x="13451" y="5881"/>
                  <a:pt x="12212" y="3348"/>
                </a:cubicBezTo>
                <a:cubicBezTo>
                  <a:pt x="10728" y="774"/>
                  <a:pt x="8761" y="100"/>
                  <a:pt x="6420" y="6"/>
                </a:cubicBezTo>
                <a:cubicBezTo>
                  <a:pt x="4079" y="-88"/>
                  <a:pt x="1953" y="839"/>
                  <a:pt x="792" y="2582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32" name="Freeform 5"/>
          <p:cNvSpPr>
            <a:spLocks/>
          </p:cNvSpPr>
          <p:nvPr/>
        </p:nvSpPr>
        <p:spPr bwMode="auto">
          <a:xfrm flipH="1">
            <a:off x="1656574" y="4102899"/>
            <a:ext cx="4203052" cy="234436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5"/>
          <p:cNvSpPr>
            <a:spLocks/>
          </p:cNvSpPr>
          <p:nvPr/>
        </p:nvSpPr>
        <p:spPr bwMode="auto">
          <a:xfrm flipH="1">
            <a:off x="1711524" y="4157969"/>
            <a:ext cx="4054926" cy="223765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5"/>
          <p:cNvSpPr>
            <a:spLocks/>
          </p:cNvSpPr>
          <p:nvPr/>
        </p:nvSpPr>
        <p:spPr bwMode="auto">
          <a:xfrm rot="10800000">
            <a:off x="1795205" y="4220752"/>
            <a:ext cx="3887960" cy="213241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612 w 12542"/>
              <a:gd name="connsiteY0" fmla="*/ 2637 h 11697"/>
              <a:gd name="connsiteX1" fmla="*/ 1048 w 12542"/>
              <a:gd name="connsiteY1" fmla="*/ 9710 h 11697"/>
              <a:gd name="connsiteX2" fmla="*/ 6576 w 12542"/>
              <a:gd name="connsiteY2" fmla="*/ 11689 h 11697"/>
              <a:gd name="connsiteX3" fmla="*/ 11533 w 12542"/>
              <a:gd name="connsiteY3" fmla="*/ 9201 h 11697"/>
              <a:gd name="connsiteX4" fmla="*/ 11974 w 12542"/>
              <a:gd name="connsiteY4" fmla="*/ 3483 h 11697"/>
              <a:gd name="connsiteX5" fmla="*/ 6223 w 12542"/>
              <a:gd name="connsiteY5" fmla="*/ 12 h 11697"/>
              <a:gd name="connsiteX6" fmla="*/ 612 w 12542"/>
              <a:gd name="connsiteY6" fmla="*/ 2637 h 11697"/>
              <a:gd name="connsiteX0" fmla="*/ 749 w 12679"/>
              <a:gd name="connsiteY0" fmla="*/ 2642 h 11702"/>
              <a:gd name="connsiteX1" fmla="*/ 1185 w 12679"/>
              <a:gd name="connsiteY1" fmla="*/ 9715 h 11702"/>
              <a:gd name="connsiteX2" fmla="*/ 6713 w 12679"/>
              <a:gd name="connsiteY2" fmla="*/ 11694 h 11702"/>
              <a:gd name="connsiteX3" fmla="*/ 11670 w 12679"/>
              <a:gd name="connsiteY3" fmla="*/ 9206 h 11702"/>
              <a:gd name="connsiteX4" fmla="*/ 12111 w 12679"/>
              <a:gd name="connsiteY4" fmla="*/ 3488 h 11702"/>
              <a:gd name="connsiteX5" fmla="*/ 6360 w 12679"/>
              <a:gd name="connsiteY5" fmla="*/ 17 h 11702"/>
              <a:gd name="connsiteX6" fmla="*/ 749 w 12679"/>
              <a:gd name="connsiteY6" fmla="*/ 2642 h 11702"/>
              <a:gd name="connsiteX0" fmla="*/ 793 w 12723"/>
              <a:gd name="connsiteY0" fmla="*/ 2638 h 11698"/>
              <a:gd name="connsiteX1" fmla="*/ 1229 w 12723"/>
              <a:gd name="connsiteY1" fmla="*/ 9711 h 11698"/>
              <a:gd name="connsiteX2" fmla="*/ 6757 w 12723"/>
              <a:gd name="connsiteY2" fmla="*/ 11690 h 11698"/>
              <a:gd name="connsiteX3" fmla="*/ 11714 w 12723"/>
              <a:gd name="connsiteY3" fmla="*/ 9202 h 11698"/>
              <a:gd name="connsiteX4" fmla="*/ 12155 w 12723"/>
              <a:gd name="connsiteY4" fmla="*/ 3484 h 11698"/>
              <a:gd name="connsiteX5" fmla="*/ 6404 w 12723"/>
              <a:gd name="connsiteY5" fmla="*/ 13 h 11698"/>
              <a:gd name="connsiteX6" fmla="*/ 793 w 12723"/>
              <a:gd name="connsiteY6" fmla="*/ 2638 h 11698"/>
              <a:gd name="connsiteX0" fmla="*/ 724 w 12654"/>
              <a:gd name="connsiteY0" fmla="*/ 2639 h 11699"/>
              <a:gd name="connsiteX1" fmla="*/ 1160 w 12654"/>
              <a:gd name="connsiteY1" fmla="*/ 9712 h 11699"/>
              <a:gd name="connsiteX2" fmla="*/ 6688 w 12654"/>
              <a:gd name="connsiteY2" fmla="*/ 11691 h 11699"/>
              <a:gd name="connsiteX3" fmla="*/ 11645 w 12654"/>
              <a:gd name="connsiteY3" fmla="*/ 9203 h 11699"/>
              <a:gd name="connsiteX4" fmla="*/ 12086 w 12654"/>
              <a:gd name="connsiteY4" fmla="*/ 3485 h 11699"/>
              <a:gd name="connsiteX5" fmla="*/ 6335 w 12654"/>
              <a:gd name="connsiteY5" fmla="*/ 14 h 11699"/>
              <a:gd name="connsiteX6" fmla="*/ 724 w 12654"/>
              <a:gd name="connsiteY6" fmla="*/ 2639 h 11699"/>
              <a:gd name="connsiteX0" fmla="*/ 572 w 12689"/>
              <a:gd name="connsiteY0" fmla="*/ 2808 h 11694"/>
              <a:gd name="connsiteX1" fmla="*/ 1195 w 12689"/>
              <a:gd name="connsiteY1" fmla="*/ 9707 h 11694"/>
              <a:gd name="connsiteX2" fmla="*/ 6723 w 12689"/>
              <a:gd name="connsiteY2" fmla="*/ 11686 h 11694"/>
              <a:gd name="connsiteX3" fmla="*/ 11680 w 12689"/>
              <a:gd name="connsiteY3" fmla="*/ 9198 h 11694"/>
              <a:gd name="connsiteX4" fmla="*/ 12121 w 12689"/>
              <a:gd name="connsiteY4" fmla="*/ 3480 h 11694"/>
              <a:gd name="connsiteX5" fmla="*/ 6370 w 12689"/>
              <a:gd name="connsiteY5" fmla="*/ 9 h 11694"/>
              <a:gd name="connsiteX6" fmla="*/ 572 w 12689"/>
              <a:gd name="connsiteY6" fmla="*/ 2808 h 1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89" h="11694">
                <a:moveTo>
                  <a:pt x="572" y="2808"/>
                </a:moveTo>
                <a:cubicBezTo>
                  <a:pt x="-561" y="4703"/>
                  <a:pt x="170" y="8228"/>
                  <a:pt x="1195" y="9707"/>
                </a:cubicBezTo>
                <a:cubicBezTo>
                  <a:pt x="2220" y="11186"/>
                  <a:pt x="4976" y="11771"/>
                  <a:pt x="6723" y="11686"/>
                </a:cubicBezTo>
                <a:cubicBezTo>
                  <a:pt x="8470" y="11601"/>
                  <a:pt x="10780" y="10566"/>
                  <a:pt x="11680" y="9198"/>
                </a:cubicBezTo>
                <a:cubicBezTo>
                  <a:pt x="12580" y="7830"/>
                  <a:pt x="13193" y="5444"/>
                  <a:pt x="12121" y="3480"/>
                </a:cubicBezTo>
                <a:cubicBezTo>
                  <a:pt x="10864" y="1445"/>
                  <a:pt x="8295" y="121"/>
                  <a:pt x="6370" y="9"/>
                </a:cubicBezTo>
                <a:cubicBezTo>
                  <a:pt x="4445" y="-103"/>
                  <a:pt x="1705" y="913"/>
                  <a:pt x="572" y="280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35" name="Freeform 5"/>
          <p:cNvSpPr>
            <a:spLocks/>
          </p:cNvSpPr>
          <p:nvPr/>
        </p:nvSpPr>
        <p:spPr bwMode="auto">
          <a:xfrm rot="200049" flipH="1" flipV="1">
            <a:off x="1617014" y="1557236"/>
            <a:ext cx="4237709" cy="239051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90 w 9983"/>
              <a:gd name="connsiteY0" fmla="*/ 2094 h 9972"/>
              <a:gd name="connsiteX1" fmla="*/ 4887 w 9983"/>
              <a:gd name="connsiteY1" fmla="*/ 9971 h 9972"/>
              <a:gd name="connsiteX2" fmla="*/ 8100 w 9983"/>
              <a:gd name="connsiteY2" fmla="*/ 1076 h 9972"/>
              <a:gd name="connsiteX3" fmla="*/ 790 w 9983"/>
              <a:gd name="connsiteY3" fmla="*/ 2094 h 9972"/>
              <a:gd name="connsiteX0" fmla="*/ 797 w 9999"/>
              <a:gd name="connsiteY0" fmla="*/ 2100 h 9943"/>
              <a:gd name="connsiteX1" fmla="*/ 4877 w 9999"/>
              <a:gd name="connsiteY1" fmla="*/ 9942 h 9943"/>
              <a:gd name="connsiteX2" fmla="*/ 8120 w 9999"/>
              <a:gd name="connsiteY2" fmla="*/ 1079 h 9943"/>
              <a:gd name="connsiteX3" fmla="*/ 797 w 9999"/>
              <a:gd name="connsiteY3" fmla="*/ 2100 h 9943"/>
              <a:gd name="connsiteX0" fmla="*/ 797 w 10025"/>
              <a:gd name="connsiteY0" fmla="*/ 2112 h 9999"/>
              <a:gd name="connsiteX1" fmla="*/ 4877 w 10025"/>
              <a:gd name="connsiteY1" fmla="*/ 9999 h 9999"/>
              <a:gd name="connsiteX2" fmla="*/ 8121 w 10025"/>
              <a:gd name="connsiteY2" fmla="*/ 1085 h 9999"/>
              <a:gd name="connsiteX3" fmla="*/ 797 w 10025"/>
              <a:gd name="connsiteY3" fmla="*/ 2112 h 9999"/>
              <a:gd name="connsiteX0" fmla="*/ 795 w 9953"/>
              <a:gd name="connsiteY0" fmla="*/ 2112 h 10000"/>
              <a:gd name="connsiteX1" fmla="*/ 4865 w 9953"/>
              <a:gd name="connsiteY1" fmla="*/ 10000 h 10000"/>
              <a:gd name="connsiteX2" fmla="*/ 8101 w 9953"/>
              <a:gd name="connsiteY2" fmla="*/ 1085 h 10000"/>
              <a:gd name="connsiteX3" fmla="*/ 795 w 9953"/>
              <a:gd name="connsiteY3" fmla="*/ 211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53" h="10000">
                <a:moveTo>
                  <a:pt x="795" y="2112"/>
                </a:moveTo>
                <a:cubicBezTo>
                  <a:pt x="-284" y="4093"/>
                  <a:pt x="-1238" y="9832"/>
                  <a:pt x="4865" y="10000"/>
                </a:cubicBezTo>
                <a:cubicBezTo>
                  <a:pt x="9690" y="9821"/>
                  <a:pt x="11735" y="3737"/>
                  <a:pt x="8101" y="1085"/>
                </a:cubicBezTo>
                <a:cubicBezTo>
                  <a:pt x="5585" y="-766"/>
                  <a:pt x="2027" y="-132"/>
                  <a:pt x="795" y="21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5"/>
          <p:cNvSpPr>
            <a:spLocks/>
          </p:cNvSpPr>
          <p:nvPr/>
        </p:nvSpPr>
        <p:spPr bwMode="auto">
          <a:xfrm flipH="1" flipV="1">
            <a:off x="1688621" y="1623785"/>
            <a:ext cx="4071833" cy="226209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82 w 9992"/>
              <a:gd name="connsiteY0" fmla="*/ 1979 h 9935"/>
              <a:gd name="connsiteX1" fmla="*/ 4904 w 9992"/>
              <a:gd name="connsiteY1" fmla="*/ 9933 h 9935"/>
              <a:gd name="connsiteX2" fmla="*/ 8105 w 9992"/>
              <a:gd name="connsiteY2" fmla="*/ 1143 h 9935"/>
              <a:gd name="connsiteX3" fmla="*/ 782 w 9992"/>
              <a:gd name="connsiteY3" fmla="*/ 1979 h 9935"/>
              <a:gd name="connsiteX0" fmla="*/ 775 w 10014"/>
              <a:gd name="connsiteY0" fmla="*/ 1902 h 10058"/>
              <a:gd name="connsiteX1" fmla="*/ 4923 w 10014"/>
              <a:gd name="connsiteY1" fmla="*/ 10056 h 10058"/>
              <a:gd name="connsiteX2" fmla="*/ 8126 w 10014"/>
              <a:gd name="connsiteY2" fmla="*/ 1208 h 10058"/>
              <a:gd name="connsiteX3" fmla="*/ 775 w 10014"/>
              <a:gd name="connsiteY3" fmla="*/ 1902 h 10058"/>
              <a:gd name="connsiteX0" fmla="*/ 790 w 9982"/>
              <a:gd name="connsiteY0" fmla="*/ 1928 h 10042"/>
              <a:gd name="connsiteX1" fmla="*/ 4891 w 9982"/>
              <a:gd name="connsiteY1" fmla="*/ 10040 h 10042"/>
              <a:gd name="connsiteX2" fmla="*/ 8094 w 9982"/>
              <a:gd name="connsiteY2" fmla="*/ 1192 h 10042"/>
              <a:gd name="connsiteX3" fmla="*/ 790 w 9982"/>
              <a:gd name="connsiteY3" fmla="*/ 1928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" h="10042">
                <a:moveTo>
                  <a:pt x="790" y="1928"/>
                </a:moveTo>
                <a:cubicBezTo>
                  <a:pt x="-292" y="3906"/>
                  <a:pt x="-1222" y="9872"/>
                  <a:pt x="4891" y="10040"/>
                </a:cubicBezTo>
                <a:cubicBezTo>
                  <a:pt x="9621" y="10171"/>
                  <a:pt x="11839" y="3927"/>
                  <a:pt x="8094" y="1192"/>
                </a:cubicBezTo>
                <a:cubicBezTo>
                  <a:pt x="5574" y="-656"/>
                  <a:pt x="2024" y="-312"/>
                  <a:pt x="790" y="1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5"/>
          <p:cNvSpPr>
            <a:spLocks/>
          </p:cNvSpPr>
          <p:nvPr/>
        </p:nvSpPr>
        <p:spPr bwMode="auto">
          <a:xfrm flipH="1" flipV="1">
            <a:off x="1739452" y="1688420"/>
            <a:ext cx="3984470" cy="215757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74 w 9999"/>
              <a:gd name="connsiteY0" fmla="*/ 2045 h 9870"/>
              <a:gd name="connsiteX1" fmla="*/ 4920 w 9999"/>
              <a:gd name="connsiteY1" fmla="*/ 9868 h 9870"/>
              <a:gd name="connsiteX2" fmla="*/ 8109 w 9999"/>
              <a:gd name="connsiteY2" fmla="*/ 1104 h 9870"/>
              <a:gd name="connsiteX3" fmla="*/ 774 w 9999"/>
              <a:gd name="connsiteY3" fmla="*/ 2045 h 9870"/>
              <a:gd name="connsiteX0" fmla="*/ 774 w 9983"/>
              <a:gd name="connsiteY0" fmla="*/ 2072 h 10000"/>
              <a:gd name="connsiteX1" fmla="*/ 4920 w 9983"/>
              <a:gd name="connsiteY1" fmla="*/ 9998 h 10000"/>
              <a:gd name="connsiteX2" fmla="*/ 8086 w 9983"/>
              <a:gd name="connsiteY2" fmla="*/ 1119 h 10000"/>
              <a:gd name="connsiteX3" fmla="*/ 774 w 9983"/>
              <a:gd name="connsiteY3" fmla="*/ 2072 h 10000"/>
              <a:gd name="connsiteX0" fmla="*/ 791 w 9968"/>
              <a:gd name="connsiteY0" fmla="*/ 2001 h 10040"/>
              <a:gd name="connsiteX1" fmla="*/ 4896 w 9968"/>
              <a:gd name="connsiteY1" fmla="*/ 10038 h 10040"/>
              <a:gd name="connsiteX2" fmla="*/ 8068 w 9968"/>
              <a:gd name="connsiteY2" fmla="*/ 1159 h 10040"/>
              <a:gd name="connsiteX3" fmla="*/ 791 w 9968"/>
              <a:gd name="connsiteY3" fmla="*/ 2001 h 1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8" h="10040">
                <a:moveTo>
                  <a:pt x="791" y="2001"/>
                </a:moveTo>
                <a:cubicBezTo>
                  <a:pt x="-292" y="3992"/>
                  <a:pt x="-1222" y="9869"/>
                  <a:pt x="4896" y="10038"/>
                </a:cubicBezTo>
                <a:cubicBezTo>
                  <a:pt x="9631" y="10170"/>
                  <a:pt x="11816" y="3911"/>
                  <a:pt x="8068" y="1159"/>
                </a:cubicBezTo>
                <a:cubicBezTo>
                  <a:pt x="5545" y="-702"/>
                  <a:pt x="2026" y="-253"/>
                  <a:pt x="791" y="2001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0" name="Picture Placeholder 16" descr="An empty placeholder to add an image. Click on the placeholder and select the image that you wish to add."/>
          <p:cNvSpPr>
            <a:spLocks noGrp="1"/>
          </p:cNvSpPr>
          <p:nvPr userDrawn="1">
            <p:ph type="pic" sz="quarter" idx="13"/>
          </p:nvPr>
        </p:nvSpPr>
        <p:spPr>
          <a:xfrm>
            <a:off x="1819275" y="1738691"/>
            <a:ext cx="3848100" cy="2051689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Picture Placeholder 16" descr="An empty placeholder to add an image. Click on the placeholder and select the image that you wish to add."/>
          <p:cNvSpPr>
            <a:spLocks noGrp="1"/>
          </p:cNvSpPr>
          <p:nvPr userDrawn="1">
            <p:ph type="pic" sz="quarter" idx="14"/>
          </p:nvPr>
        </p:nvSpPr>
        <p:spPr>
          <a:xfrm>
            <a:off x="6493827" y="1699873"/>
            <a:ext cx="3896426" cy="2086207"/>
          </a:xfrm>
          <a:custGeom>
            <a:avLst/>
            <a:gdLst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72671 w 3837459"/>
              <a:gd name="connsiteY0" fmla="*/ 132 h 2569014"/>
              <a:gd name="connsiteX1" fmla="*/ 1993968 w 3837459"/>
              <a:gd name="connsiteY1" fmla="*/ 9550 h 2569014"/>
              <a:gd name="connsiteX2" fmla="*/ 3689079 w 3837459"/>
              <a:gd name="connsiteY2" fmla="*/ 849755 h 2569014"/>
              <a:gd name="connsiteX3" fmla="*/ 3497903 w 3837459"/>
              <a:gd name="connsiteY3" fmla="*/ 2094415 h 2569014"/>
              <a:gd name="connsiteX4" fmla="*/ 1980791 w 3837459"/>
              <a:gd name="connsiteY4" fmla="*/ 2568961 h 2569014"/>
              <a:gd name="connsiteX5" fmla="*/ 318157 w 3837459"/>
              <a:gd name="connsiteY5" fmla="*/ 2072722 h 2569014"/>
              <a:gd name="connsiteX6" fmla="*/ 259603 w 3837459"/>
              <a:gd name="connsiteY6" fmla="*/ 475261 h 2569014"/>
              <a:gd name="connsiteX7" fmla="*/ 1772671 w 3837459"/>
              <a:gd name="connsiteY7" fmla="*/ 132 h 2569014"/>
              <a:gd name="connsiteX0" fmla="*/ 1757207 w 3821995"/>
              <a:gd name="connsiteY0" fmla="*/ 132 h 2569014"/>
              <a:gd name="connsiteX1" fmla="*/ 1978504 w 3821995"/>
              <a:gd name="connsiteY1" fmla="*/ 9550 h 2569014"/>
              <a:gd name="connsiteX2" fmla="*/ 3673615 w 3821995"/>
              <a:gd name="connsiteY2" fmla="*/ 849755 h 2569014"/>
              <a:gd name="connsiteX3" fmla="*/ 3482439 w 3821995"/>
              <a:gd name="connsiteY3" fmla="*/ 2094415 h 2569014"/>
              <a:gd name="connsiteX4" fmla="*/ 1965327 w 3821995"/>
              <a:gd name="connsiteY4" fmla="*/ 2568961 h 2569014"/>
              <a:gd name="connsiteX5" fmla="*/ 302693 w 3821995"/>
              <a:gd name="connsiteY5" fmla="*/ 2072722 h 2569014"/>
              <a:gd name="connsiteX6" fmla="*/ 272714 w 3821995"/>
              <a:gd name="connsiteY6" fmla="*/ 469341 h 2569014"/>
              <a:gd name="connsiteX7" fmla="*/ 1757207 w 3821995"/>
              <a:gd name="connsiteY7" fmla="*/ 132 h 2569014"/>
              <a:gd name="connsiteX0" fmla="*/ 1744388 w 3809176"/>
              <a:gd name="connsiteY0" fmla="*/ 132 h 2569014"/>
              <a:gd name="connsiteX1" fmla="*/ 1965685 w 3809176"/>
              <a:gd name="connsiteY1" fmla="*/ 9550 h 2569014"/>
              <a:gd name="connsiteX2" fmla="*/ 3660796 w 3809176"/>
              <a:gd name="connsiteY2" fmla="*/ 849755 h 2569014"/>
              <a:gd name="connsiteX3" fmla="*/ 3469620 w 3809176"/>
              <a:gd name="connsiteY3" fmla="*/ 2094415 h 2569014"/>
              <a:gd name="connsiteX4" fmla="*/ 1952508 w 3809176"/>
              <a:gd name="connsiteY4" fmla="*/ 2568961 h 2569014"/>
              <a:gd name="connsiteX5" fmla="*/ 289874 w 3809176"/>
              <a:gd name="connsiteY5" fmla="*/ 2072722 h 2569014"/>
              <a:gd name="connsiteX6" fmla="*/ 259895 w 3809176"/>
              <a:gd name="connsiteY6" fmla="*/ 469341 h 2569014"/>
              <a:gd name="connsiteX7" fmla="*/ 1744388 w 3809176"/>
              <a:gd name="connsiteY7" fmla="*/ 132 h 2569014"/>
              <a:gd name="connsiteX0" fmla="*/ 1746835 w 3811623"/>
              <a:gd name="connsiteY0" fmla="*/ 132 h 2569014"/>
              <a:gd name="connsiteX1" fmla="*/ 1968132 w 3811623"/>
              <a:gd name="connsiteY1" fmla="*/ 9550 h 2569014"/>
              <a:gd name="connsiteX2" fmla="*/ 3663243 w 3811623"/>
              <a:gd name="connsiteY2" fmla="*/ 849755 h 2569014"/>
              <a:gd name="connsiteX3" fmla="*/ 3472067 w 3811623"/>
              <a:gd name="connsiteY3" fmla="*/ 2094415 h 2569014"/>
              <a:gd name="connsiteX4" fmla="*/ 1954955 w 3811623"/>
              <a:gd name="connsiteY4" fmla="*/ 2568961 h 2569014"/>
              <a:gd name="connsiteX5" fmla="*/ 292321 w 3811623"/>
              <a:gd name="connsiteY5" fmla="*/ 2072722 h 2569014"/>
              <a:gd name="connsiteX6" fmla="*/ 257580 w 3811623"/>
              <a:gd name="connsiteY6" fmla="*/ 463421 h 2569014"/>
              <a:gd name="connsiteX7" fmla="*/ 1746835 w 3811623"/>
              <a:gd name="connsiteY7" fmla="*/ 132 h 2569014"/>
              <a:gd name="connsiteX0" fmla="*/ 1746835 w 3815982"/>
              <a:gd name="connsiteY0" fmla="*/ 132 h 2598612"/>
              <a:gd name="connsiteX1" fmla="*/ 1968132 w 3815982"/>
              <a:gd name="connsiteY1" fmla="*/ 9550 h 2598612"/>
              <a:gd name="connsiteX2" fmla="*/ 3663243 w 3815982"/>
              <a:gd name="connsiteY2" fmla="*/ 849755 h 2598612"/>
              <a:gd name="connsiteX3" fmla="*/ 3472067 w 3815982"/>
              <a:gd name="connsiteY3" fmla="*/ 2094415 h 2598612"/>
              <a:gd name="connsiteX4" fmla="*/ 1845417 w 3815982"/>
              <a:gd name="connsiteY4" fmla="*/ 2598565 h 2598612"/>
              <a:gd name="connsiteX5" fmla="*/ 292321 w 3815982"/>
              <a:gd name="connsiteY5" fmla="*/ 2072722 h 2598612"/>
              <a:gd name="connsiteX6" fmla="*/ 257580 w 3815982"/>
              <a:gd name="connsiteY6" fmla="*/ 463421 h 2598612"/>
              <a:gd name="connsiteX7" fmla="*/ 1746835 w 3815982"/>
              <a:gd name="connsiteY7" fmla="*/ 132 h 2598612"/>
              <a:gd name="connsiteX0" fmla="*/ 1746835 w 3814824"/>
              <a:gd name="connsiteY0" fmla="*/ 132 h 2592692"/>
              <a:gd name="connsiteX1" fmla="*/ 1968132 w 3814824"/>
              <a:gd name="connsiteY1" fmla="*/ 9550 h 2592692"/>
              <a:gd name="connsiteX2" fmla="*/ 3663243 w 3814824"/>
              <a:gd name="connsiteY2" fmla="*/ 849755 h 2592692"/>
              <a:gd name="connsiteX3" fmla="*/ 3472067 w 3814824"/>
              <a:gd name="connsiteY3" fmla="*/ 2094415 h 2592692"/>
              <a:gd name="connsiteX4" fmla="*/ 1873992 w 3814824"/>
              <a:gd name="connsiteY4" fmla="*/ 2592644 h 2592692"/>
              <a:gd name="connsiteX5" fmla="*/ 292321 w 3814824"/>
              <a:gd name="connsiteY5" fmla="*/ 2072722 h 2592692"/>
              <a:gd name="connsiteX6" fmla="*/ 257580 w 3814824"/>
              <a:gd name="connsiteY6" fmla="*/ 463421 h 2592692"/>
              <a:gd name="connsiteX7" fmla="*/ 1746835 w 3814824"/>
              <a:gd name="connsiteY7" fmla="*/ 132 h 2592692"/>
              <a:gd name="connsiteX0" fmla="*/ 1746835 w 3814824"/>
              <a:gd name="connsiteY0" fmla="*/ 132 h 2592757"/>
              <a:gd name="connsiteX1" fmla="*/ 1968132 w 3814824"/>
              <a:gd name="connsiteY1" fmla="*/ 9550 h 2592757"/>
              <a:gd name="connsiteX2" fmla="*/ 3663243 w 3814824"/>
              <a:gd name="connsiteY2" fmla="*/ 849755 h 2592757"/>
              <a:gd name="connsiteX3" fmla="*/ 3472067 w 3814824"/>
              <a:gd name="connsiteY3" fmla="*/ 2106257 h 2592757"/>
              <a:gd name="connsiteX4" fmla="*/ 1873992 w 3814824"/>
              <a:gd name="connsiteY4" fmla="*/ 2592644 h 2592757"/>
              <a:gd name="connsiteX5" fmla="*/ 292321 w 3814824"/>
              <a:gd name="connsiteY5" fmla="*/ 2072722 h 2592757"/>
              <a:gd name="connsiteX6" fmla="*/ 257580 w 3814824"/>
              <a:gd name="connsiteY6" fmla="*/ 463421 h 2592757"/>
              <a:gd name="connsiteX7" fmla="*/ 1746835 w 3814824"/>
              <a:gd name="connsiteY7" fmla="*/ 132 h 2592757"/>
              <a:gd name="connsiteX0" fmla="*/ 1746835 w 3835928"/>
              <a:gd name="connsiteY0" fmla="*/ 132 h 2592786"/>
              <a:gd name="connsiteX1" fmla="*/ 1968132 w 3835928"/>
              <a:gd name="connsiteY1" fmla="*/ 9550 h 2592786"/>
              <a:gd name="connsiteX2" fmla="*/ 3663243 w 3835928"/>
              <a:gd name="connsiteY2" fmla="*/ 849755 h 2592786"/>
              <a:gd name="connsiteX3" fmla="*/ 3472067 w 3835928"/>
              <a:gd name="connsiteY3" fmla="*/ 2106257 h 2592786"/>
              <a:gd name="connsiteX4" fmla="*/ 1873992 w 3835928"/>
              <a:gd name="connsiteY4" fmla="*/ 2592644 h 2592786"/>
              <a:gd name="connsiteX5" fmla="*/ 292321 w 3835928"/>
              <a:gd name="connsiteY5" fmla="*/ 2072722 h 2592786"/>
              <a:gd name="connsiteX6" fmla="*/ 257580 w 3835928"/>
              <a:gd name="connsiteY6" fmla="*/ 463421 h 2592786"/>
              <a:gd name="connsiteX7" fmla="*/ 1746835 w 3835928"/>
              <a:gd name="connsiteY7" fmla="*/ 132 h 2592786"/>
              <a:gd name="connsiteX0" fmla="*/ 1746835 w 3835928"/>
              <a:gd name="connsiteY0" fmla="*/ 132 h 2592785"/>
              <a:gd name="connsiteX1" fmla="*/ 1968132 w 3835928"/>
              <a:gd name="connsiteY1" fmla="*/ 9550 h 2592785"/>
              <a:gd name="connsiteX2" fmla="*/ 3663243 w 3835928"/>
              <a:gd name="connsiteY2" fmla="*/ 849755 h 2592785"/>
              <a:gd name="connsiteX3" fmla="*/ 3472067 w 3835928"/>
              <a:gd name="connsiteY3" fmla="*/ 2106257 h 2592785"/>
              <a:gd name="connsiteX4" fmla="*/ 1873992 w 3835928"/>
              <a:gd name="connsiteY4" fmla="*/ 2592644 h 2592785"/>
              <a:gd name="connsiteX5" fmla="*/ 292321 w 3835928"/>
              <a:gd name="connsiteY5" fmla="*/ 2072722 h 2592785"/>
              <a:gd name="connsiteX6" fmla="*/ 257580 w 3835928"/>
              <a:gd name="connsiteY6" fmla="*/ 463421 h 2592785"/>
              <a:gd name="connsiteX7" fmla="*/ 1746835 w 3835928"/>
              <a:gd name="connsiteY7" fmla="*/ 132 h 2592785"/>
              <a:gd name="connsiteX0" fmla="*/ 1780758 w 3869851"/>
              <a:gd name="connsiteY0" fmla="*/ 132 h 2592785"/>
              <a:gd name="connsiteX1" fmla="*/ 2002055 w 3869851"/>
              <a:gd name="connsiteY1" fmla="*/ 9550 h 2592785"/>
              <a:gd name="connsiteX2" fmla="*/ 3697166 w 3869851"/>
              <a:gd name="connsiteY2" fmla="*/ 849755 h 2592785"/>
              <a:gd name="connsiteX3" fmla="*/ 3505990 w 3869851"/>
              <a:gd name="connsiteY3" fmla="*/ 2106257 h 2592785"/>
              <a:gd name="connsiteX4" fmla="*/ 1907915 w 3869851"/>
              <a:gd name="connsiteY4" fmla="*/ 2592644 h 2592785"/>
              <a:gd name="connsiteX5" fmla="*/ 326244 w 3869851"/>
              <a:gd name="connsiteY5" fmla="*/ 2072722 h 2592785"/>
              <a:gd name="connsiteX6" fmla="*/ 229591 w 3869851"/>
              <a:gd name="connsiteY6" fmla="*/ 516711 h 2592785"/>
              <a:gd name="connsiteX7" fmla="*/ 1780758 w 3869851"/>
              <a:gd name="connsiteY7" fmla="*/ 132 h 2592785"/>
              <a:gd name="connsiteX0" fmla="*/ 1793194 w 3882287"/>
              <a:gd name="connsiteY0" fmla="*/ 132 h 2593037"/>
              <a:gd name="connsiteX1" fmla="*/ 2014491 w 3882287"/>
              <a:gd name="connsiteY1" fmla="*/ 9550 h 2593037"/>
              <a:gd name="connsiteX2" fmla="*/ 3709602 w 3882287"/>
              <a:gd name="connsiteY2" fmla="*/ 849755 h 2593037"/>
              <a:gd name="connsiteX3" fmla="*/ 3518426 w 3882287"/>
              <a:gd name="connsiteY3" fmla="*/ 2106257 h 2593037"/>
              <a:gd name="connsiteX4" fmla="*/ 1920351 w 3882287"/>
              <a:gd name="connsiteY4" fmla="*/ 2592644 h 2593037"/>
              <a:gd name="connsiteX5" fmla="*/ 310105 w 3882287"/>
              <a:gd name="connsiteY5" fmla="*/ 2049039 h 2593037"/>
              <a:gd name="connsiteX6" fmla="*/ 242027 w 3882287"/>
              <a:gd name="connsiteY6" fmla="*/ 516711 h 2593037"/>
              <a:gd name="connsiteX7" fmla="*/ 1793194 w 3882287"/>
              <a:gd name="connsiteY7" fmla="*/ 132 h 2593037"/>
              <a:gd name="connsiteX0" fmla="*/ 1793194 w 3869920"/>
              <a:gd name="connsiteY0" fmla="*/ 132 h 2598877"/>
              <a:gd name="connsiteX1" fmla="*/ 2014491 w 3869920"/>
              <a:gd name="connsiteY1" fmla="*/ 9550 h 2598877"/>
              <a:gd name="connsiteX2" fmla="*/ 3709602 w 3869920"/>
              <a:gd name="connsiteY2" fmla="*/ 849755 h 2598877"/>
              <a:gd name="connsiteX3" fmla="*/ 3518426 w 3869920"/>
              <a:gd name="connsiteY3" fmla="*/ 2106257 h 2598877"/>
              <a:gd name="connsiteX4" fmla="*/ 1710801 w 3869920"/>
              <a:gd name="connsiteY4" fmla="*/ 2598565 h 2598877"/>
              <a:gd name="connsiteX5" fmla="*/ 310105 w 3869920"/>
              <a:gd name="connsiteY5" fmla="*/ 2049039 h 2598877"/>
              <a:gd name="connsiteX6" fmla="*/ 242027 w 3869920"/>
              <a:gd name="connsiteY6" fmla="*/ 516711 h 2598877"/>
              <a:gd name="connsiteX7" fmla="*/ 1793194 w 3869920"/>
              <a:gd name="connsiteY7" fmla="*/ 132 h 2598877"/>
              <a:gd name="connsiteX0" fmla="*/ 1793194 w 3867481"/>
              <a:gd name="connsiteY0" fmla="*/ 132 h 2616620"/>
              <a:gd name="connsiteX1" fmla="*/ 2014491 w 3867481"/>
              <a:gd name="connsiteY1" fmla="*/ 9550 h 2616620"/>
              <a:gd name="connsiteX2" fmla="*/ 3709602 w 3867481"/>
              <a:gd name="connsiteY2" fmla="*/ 849755 h 2616620"/>
              <a:gd name="connsiteX3" fmla="*/ 3518426 w 3867481"/>
              <a:gd name="connsiteY3" fmla="*/ 2106257 h 2616620"/>
              <a:gd name="connsiteX4" fmla="*/ 1767951 w 3867481"/>
              <a:gd name="connsiteY4" fmla="*/ 2616329 h 2616620"/>
              <a:gd name="connsiteX5" fmla="*/ 310105 w 3867481"/>
              <a:gd name="connsiteY5" fmla="*/ 2049039 h 2616620"/>
              <a:gd name="connsiteX6" fmla="*/ 242027 w 3867481"/>
              <a:gd name="connsiteY6" fmla="*/ 516711 h 2616620"/>
              <a:gd name="connsiteX7" fmla="*/ 1793194 w 3867481"/>
              <a:gd name="connsiteY7" fmla="*/ 132 h 2616620"/>
              <a:gd name="connsiteX0" fmla="*/ 1793194 w 3867482"/>
              <a:gd name="connsiteY0" fmla="*/ 132 h 2592963"/>
              <a:gd name="connsiteX1" fmla="*/ 2014491 w 3867482"/>
              <a:gd name="connsiteY1" fmla="*/ 9550 h 2592963"/>
              <a:gd name="connsiteX2" fmla="*/ 3709602 w 3867482"/>
              <a:gd name="connsiteY2" fmla="*/ 849755 h 2592963"/>
              <a:gd name="connsiteX3" fmla="*/ 3518426 w 3867482"/>
              <a:gd name="connsiteY3" fmla="*/ 2106257 h 2592963"/>
              <a:gd name="connsiteX4" fmla="*/ 1767951 w 3867482"/>
              <a:gd name="connsiteY4" fmla="*/ 2592645 h 2592963"/>
              <a:gd name="connsiteX5" fmla="*/ 310105 w 3867482"/>
              <a:gd name="connsiteY5" fmla="*/ 2049039 h 2592963"/>
              <a:gd name="connsiteX6" fmla="*/ 242027 w 3867482"/>
              <a:gd name="connsiteY6" fmla="*/ 516711 h 2592963"/>
              <a:gd name="connsiteX7" fmla="*/ 1793194 w 3867482"/>
              <a:gd name="connsiteY7" fmla="*/ 132 h 2592963"/>
              <a:gd name="connsiteX0" fmla="*/ 1797523 w 3871811"/>
              <a:gd name="connsiteY0" fmla="*/ 132 h 2592849"/>
              <a:gd name="connsiteX1" fmla="*/ 2018820 w 3871811"/>
              <a:gd name="connsiteY1" fmla="*/ 9550 h 2592849"/>
              <a:gd name="connsiteX2" fmla="*/ 3713931 w 3871811"/>
              <a:gd name="connsiteY2" fmla="*/ 849755 h 2592849"/>
              <a:gd name="connsiteX3" fmla="*/ 3522755 w 3871811"/>
              <a:gd name="connsiteY3" fmla="*/ 2106257 h 2592849"/>
              <a:gd name="connsiteX4" fmla="*/ 1772280 w 3871811"/>
              <a:gd name="connsiteY4" fmla="*/ 2592645 h 2592849"/>
              <a:gd name="connsiteX5" fmla="*/ 304909 w 3871811"/>
              <a:gd name="connsiteY5" fmla="*/ 2060881 h 2592849"/>
              <a:gd name="connsiteX6" fmla="*/ 246356 w 3871811"/>
              <a:gd name="connsiteY6" fmla="*/ 516711 h 2592849"/>
              <a:gd name="connsiteX7" fmla="*/ 1797523 w 3871811"/>
              <a:gd name="connsiteY7" fmla="*/ 132 h 2592849"/>
              <a:gd name="connsiteX0" fmla="*/ 1800109 w 3874397"/>
              <a:gd name="connsiteY0" fmla="*/ 132 h 2592849"/>
              <a:gd name="connsiteX1" fmla="*/ 2021406 w 3874397"/>
              <a:gd name="connsiteY1" fmla="*/ 9550 h 2592849"/>
              <a:gd name="connsiteX2" fmla="*/ 3716517 w 3874397"/>
              <a:gd name="connsiteY2" fmla="*/ 849755 h 2592849"/>
              <a:gd name="connsiteX3" fmla="*/ 3525341 w 3874397"/>
              <a:gd name="connsiteY3" fmla="*/ 2106257 h 2592849"/>
              <a:gd name="connsiteX4" fmla="*/ 1774866 w 3874397"/>
              <a:gd name="connsiteY4" fmla="*/ 2592645 h 2592849"/>
              <a:gd name="connsiteX5" fmla="*/ 307495 w 3874397"/>
              <a:gd name="connsiteY5" fmla="*/ 2060881 h 2592849"/>
              <a:gd name="connsiteX6" fmla="*/ 244180 w 3874397"/>
              <a:gd name="connsiteY6" fmla="*/ 487105 h 2592849"/>
              <a:gd name="connsiteX7" fmla="*/ 1800109 w 3874397"/>
              <a:gd name="connsiteY7" fmla="*/ 132 h 2592849"/>
              <a:gd name="connsiteX0" fmla="*/ 1800109 w 3874397"/>
              <a:gd name="connsiteY0" fmla="*/ 132 h 2593261"/>
              <a:gd name="connsiteX1" fmla="*/ 2021406 w 3874397"/>
              <a:gd name="connsiteY1" fmla="*/ 9550 h 2593261"/>
              <a:gd name="connsiteX2" fmla="*/ 3716517 w 3874397"/>
              <a:gd name="connsiteY2" fmla="*/ 849755 h 2593261"/>
              <a:gd name="connsiteX3" fmla="*/ 3525341 w 3874397"/>
              <a:gd name="connsiteY3" fmla="*/ 2135863 h 2593261"/>
              <a:gd name="connsiteX4" fmla="*/ 1774866 w 3874397"/>
              <a:gd name="connsiteY4" fmla="*/ 2592645 h 2593261"/>
              <a:gd name="connsiteX5" fmla="*/ 307495 w 3874397"/>
              <a:gd name="connsiteY5" fmla="*/ 2060881 h 2593261"/>
              <a:gd name="connsiteX6" fmla="*/ 244180 w 3874397"/>
              <a:gd name="connsiteY6" fmla="*/ 487105 h 2593261"/>
              <a:gd name="connsiteX7" fmla="*/ 1800109 w 3874397"/>
              <a:gd name="connsiteY7" fmla="*/ 132 h 2593261"/>
              <a:gd name="connsiteX0" fmla="*/ 1800109 w 3896426"/>
              <a:gd name="connsiteY0" fmla="*/ 132 h 2593695"/>
              <a:gd name="connsiteX1" fmla="*/ 2021406 w 3896426"/>
              <a:gd name="connsiteY1" fmla="*/ 9550 h 2593695"/>
              <a:gd name="connsiteX2" fmla="*/ 3716517 w 3896426"/>
              <a:gd name="connsiteY2" fmla="*/ 849755 h 2593695"/>
              <a:gd name="connsiteX3" fmla="*/ 3525341 w 3896426"/>
              <a:gd name="connsiteY3" fmla="*/ 2135863 h 2593695"/>
              <a:gd name="connsiteX4" fmla="*/ 1774866 w 3896426"/>
              <a:gd name="connsiteY4" fmla="*/ 2592645 h 2593695"/>
              <a:gd name="connsiteX5" fmla="*/ 307495 w 3896426"/>
              <a:gd name="connsiteY5" fmla="*/ 2060881 h 2593695"/>
              <a:gd name="connsiteX6" fmla="*/ 244180 w 3896426"/>
              <a:gd name="connsiteY6" fmla="*/ 487105 h 2593695"/>
              <a:gd name="connsiteX7" fmla="*/ 1800109 w 3896426"/>
              <a:gd name="connsiteY7" fmla="*/ 132 h 259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6426" h="2593695">
                <a:moveTo>
                  <a:pt x="1800109" y="132"/>
                </a:moveTo>
                <a:cubicBezTo>
                  <a:pt x="1876199" y="-694"/>
                  <a:pt x="1950343" y="2364"/>
                  <a:pt x="2021406" y="9550"/>
                </a:cubicBezTo>
                <a:cubicBezTo>
                  <a:pt x="2589911" y="67036"/>
                  <a:pt x="3273342" y="280321"/>
                  <a:pt x="3716517" y="849755"/>
                </a:cubicBezTo>
                <a:cubicBezTo>
                  <a:pt x="4019023" y="1294476"/>
                  <a:pt x="3929913" y="1762487"/>
                  <a:pt x="3525341" y="2135863"/>
                </a:cubicBezTo>
                <a:cubicBezTo>
                  <a:pt x="3120769" y="2509239"/>
                  <a:pt x="2311174" y="2605142"/>
                  <a:pt x="1774866" y="2592645"/>
                </a:cubicBezTo>
                <a:cubicBezTo>
                  <a:pt x="1238558" y="2580148"/>
                  <a:pt x="692593" y="2409710"/>
                  <a:pt x="307495" y="2060881"/>
                </a:cubicBezTo>
                <a:cubicBezTo>
                  <a:pt x="-77602" y="1712052"/>
                  <a:pt x="-103573" y="821383"/>
                  <a:pt x="244180" y="487105"/>
                </a:cubicBezTo>
                <a:cubicBezTo>
                  <a:pt x="577633" y="184250"/>
                  <a:pt x="967445" y="23675"/>
                  <a:pt x="1800109" y="13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16" descr="An empty placeholder to add an image. Click on the placeholder and select the image that you wish to add."/>
          <p:cNvSpPr>
            <a:spLocks noGrp="1"/>
          </p:cNvSpPr>
          <p:nvPr userDrawn="1">
            <p:ph type="pic" sz="quarter" idx="15"/>
          </p:nvPr>
        </p:nvSpPr>
        <p:spPr>
          <a:xfrm>
            <a:off x="1876865" y="4292469"/>
            <a:ext cx="3744269" cy="1994037"/>
          </a:xfrm>
          <a:custGeom>
            <a:avLst/>
            <a:gdLst>
              <a:gd name="connsiteX0" fmla="*/ 1941340 w 3709572"/>
              <a:gd name="connsiteY0" fmla="*/ 856 h 2479913"/>
              <a:gd name="connsiteX1" fmla="*/ 3370150 w 3709572"/>
              <a:gd name="connsiteY1" fmla="*/ 407123 h 2479913"/>
              <a:gd name="connsiteX2" fmla="*/ 3536364 w 3709572"/>
              <a:gd name="connsiteY2" fmla="*/ 1905595 h 2479913"/>
              <a:gd name="connsiteX3" fmla="*/ 1842967 w 3709572"/>
              <a:gd name="connsiteY3" fmla="*/ 2477864 h 2479913"/>
              <a:gd name="connsiteX4" fmla="*/ 165893 w 3709572"/>
              <a:gd name="connsiteY4" fmla="*/ 1742039 h 2479913"/>
              <a:gd name="connsiteX5" fmla="*/ 294495 w 3709572"/>
              <a:gd name="connsiteY5" fmla="*/ 529867 h 2479913"/>
              <a:gd name="connsiteX6" fmla="*/ 1740027 w 3709572"/>
              <a:gd name="connsiteY6" fmla="*/ 2430 h 2479913"/>
              <a:gd name="connsiteX7" fmla="*/ 1941340 w 3709572"/>
              <a:gd name="connsiteY7" fmla="*/ 856 h 2479913"/>
              <a:gd name="connsiteX0" fmla="*/ 1941340 w 3728968"/>
              <a:gd name="connsiteY0" fmla="*/ 856 h 2479101"/>
              <a:gd name="connsiteX1" fmla="*/ 3370150 w 3728968"/>
              <a:gd name="connsiteY1" fmla="*/ 407123 h 2479101"/>
              <a:gd name="connsiteX2" fmla="*/ 3561764 w 3728968"/>
              <a:gd name="connsiteY2" fmla="*/ 1874017 h 2479101"/>
              <a:gd name="connsiteX3" fmla="*/ 1842967 w 3728968"/>
              <a:gd name="connsiteY3" fmla="*/ 2477864 h 2479101"/>
              <a:gd name="connsiteX4" fmla="*/ 165893 w 3728968"/>
              <a:gd name="connsiteY4" fmla="*/ 1742039 h 2479101"/>
              <a:gd name="connsiteX5" fmla="*/ 294495 w 3728968"/>
              <a:gd name="connsiteY5" fmla="*/ 529867 h 2479101"/>
              <a:gd name="connsiteX6" fmla="*/ 1740027 w 3728968"/>
              <a:gd name="connsiteY6" fmla="*/ 2430 h 2479101"/>
              <a:gd name="connsiteX7" fmla="*/ 1941340 w 3728968"/>
              <a:gd name="connsiteY7" fmla="*/ 856 h 2479101"/>
              <a:gd name="connsiteX0" fmla="*/ 1941340 w 3744269"/>
              <a:gd name="connsiteY0" fmla="*/ 856 h 2479101"/>
              <a:gd name="connsiteX1" fmla="*/ 3370150 w 3744269"/>
              <a:gd name="connsiteY1" fmla="*/ 407123 h 2479101"/>
              <a:gd name="connsiteX2" fmla="*/ 3561764 w 3744269"/>
              <a:gd name="connsiteY2" fmla="*/ 1874017 h 2479101"/>
              <a:gd name="connsiteX3" fmla="*/ 1842967 w 3744269"/>
              <a:gd name="connsiteY3" fmla="*/ 2477864 h 2479101"/>
              <a:gd name="connsiteX4" fmla="*/ 165893 w 3744269"/>
              <a:gd name="connsiteY4" fmla="*/ 1742039 h 2479101"/>
              <a:gd name="connsiteX5" fmla="*/ 294495 w 3744269"/>
              <a:gd name="connsiteY5" fmla="*/ 529867 h 2479101"/>
              <a:gd name="connsiteX6" fmla="*/ 1740027 w 3744269"/>
              <a:gd name="connsiteY6" fmla="*/ 2430 h 2479101"/>
              <a:gd name="connsiteX7" fmla="*/ 1941340 w 3744269"/>
              <a:gd name="connsiteY7" fmla="*/ 856 h 247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4269" h="2479101">
                <a:moveTo>
                  <a:pt x="1941340" y="856"/>
                </a:moveTo>
                <a:cubicBezTo>
                  <a:pt x="2429685" y="11721"/>
                  <a:pt x="3086065" y="107626"/>
                  <a:pt x="3370150" y="407123"/>
                </a:cubicBezTo>
                <a:cubicBezTo>
                  <a:pt x="3703721" y="758790"/>
                  <a:pt x="3914617" y="1522110"/>
                  <a:pt x="3561764" y="1874017"/>
                </a:cubicBezTo>
                <a:cubicBezTo>
                  <a:pt x="3208911" y="2225925"/>
                  <a:pt x="2408946" y="2499860"/>
                  <a:pt x="1842967" y="2477864"/>
                </a:cubicBezTo>
                <a:cubicBezTo>
                  <a:pt x="1276989" y="2455868"/>
                  <a:pt x="532452" y="2173443"/>
                  <a:pt x="165893" y="1742039"/>
                </a:cubicBezTo>
                <a:cubicBezTo>
                  <a:pt x="-146717" y="1325686"/>
                  <a:pt x="32042" y="819872"/>
                  <a:pt x="294495" y="529867"/>
                </a:cubicBezTo>
                <a:cubicBezTo>
                  <a:pt x="556948" y="239861"/>
                  <a:pt x="1227369" y="22781"/>
                  <a:pt x="1740027" y="2430"/>
                </a:cubicBezTo>
                <a:cubicBezTo>
                  <a:pt x="1804109" y="-114"/>
                  <a:pt x="1871577" y="-697"/>
                  <a:pt x="1941340" y="85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A900F-A987-4DB8-A613-0BB5F2FD2DF5}" type="datetime1">
              <a:rPr lang="en-US" smtClean="0"/>
              <a:pPr/>
              <a:t>11/18/24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Freeform 5"/>
          <p:cNvSpPr>
            <a:spLocks/>
          </p:cNvSpPr>
          <p:nvPr userDrawn="1"/>
        </p:nvSpPr>
        <p:spPr bwMode="auto">
          <a:xfrm rot="21432709">
            <a:off x="6354578" y="4158988"/>
            <a:ext cx="4255062" cy="233026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51 w 9998"/>
              <a:gd name="connsiteY0" fmla="*/ 2045 h 10119"/>
              <a:gd name="connsiteX1" fmla="*/ 4974 w 9998"/>
              <a:gd name="connsiteY1" fmla="*/ 10118 h 10119"/>
              <a:gd name="connsiteX2" fmla="*/ 8086 w 9998"/>
              <a:gd name="connsiteY2" fmla="*/ 1104 h 10119"/>
              <a:gd name="connsiteX3" fmla="*/ 751 w 9998"/>
              <a:gd name="connsiteY3" fmla="*/ 2045 h 10119"/>
              <a:gd name="connsiteX0" fmla="*/ 751 w 9925"/>
              <a:gd name="connsiteY0" fmla="*/ 1992 h 9971"/>
              <a:gd name="connsiteX1" fmla="*/ 4975 w 9925"/>
              <a:gd name="connsiteY1" fmla="*/ 9970 h 9971"/>
              <a:gd name="connsiteX2" fmla="*/ 7983 w 9925"/>
              <a:gd name="connsiteY2" fmla="*/ 1107 h 9971"/>
              <a:gd name="connsiteX3" fmla="*/ 751 w 9925"/>
              <a:gd name="connsiteY3" fmla="*/ 1992 h 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25" h="9971">
                <a:moveTo>
                  <a:pt x="751" y="1992"/>
                </a:moveTo>
                <a:cubicBezTo>
                  <a:pt x="-330" y="3934"/>
                  <a:pt x="-1134" y="9805"/>
                  <a:pt x="4975" y="9970"/>
                </a:cubicBezTo>
                <a:cubicBezTo>
                  <a:pt x="9702" y="10098"/>
                  <a:pt x="11725" y="3792"/>
                  <a:pt x="7983" y="1107"/>
                </a:cubicBezTo>
                <a:cubicBezTo>
                  <a:pt x="5464" y="-707"/>
                  <a:pt x="1984" y="-207"/>
                  <a:pt x="751" y="19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5"/>
          <p:cNvSpPr>
            <a:spLocks/>
          </p:cNvSpPr>
          <p:nvPr userDrawn="1"/>
        </p:nvSpPr>
        <p:spPr bwMode="auto">
          <a:xfrm>
            <a:off x="6419893" y="4229100"/>
            <a:ext cx="4122084" cy="2170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5"/>
          <p:cNvSpPr>
            <a:spLocks/>
          </p:cNvSpPr>
          <p:nvPr userDrawn="1"/>
        </p:nvSpPr>
        <p:spPr bwMode="auto">
          <a:xfrm>
            <a:off x="6487007" y="4279899"/>
            <a:ext cx="4004469" cy="205240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5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6553200" y="4356100"/>
            <a:ext cx="3854664" cy="1917700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880385" y="1153"/>
                </a:moveTo>
                <a:cubicBezTo>
                  <a:pt x="2292596" y="12155"/>
                  <a:pt x="2718264" y="102207"/>
                  <a:pt x="3084490" y="281559"/>
                </a:cubicBezTo>
                <a:cubicBezTo>
                  <a:pt x="4506638" y="974345"/>
                  <a:pt x="3659780" y="2583369"/>
                  <a:pt x="1863668" y="2550275"/>
                </a:cubicBezTo>
                <a:cubicBezTo>
                  <a:pt x="-457772" y="2507608"/>
                  <a:pt x="-113983" y="1022755"/>
                  <a:pt x="297080" y="521422"/>
                </a:cubicBezTo>
                <a:cubicBezTo>
                  <a:pt x="560579" y="202192"/>
                  <a:pt x="1106899" y="17961"/>
                  <a:pt x="1704760" y="1247"/>
                </a:cubicBezTo>
                <a:cubicBezTo>
                  <a:pt x="1762886" y="-378"/>
                  <a:pt x="1821498" y="-419"/>
                  <a:pt x="1880385" y="115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457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Rectangular Pictures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 flipH="1">
            <a:off x="8747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 flipH="1">
            <a:off x="940025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 flipH="1">
            <a:off x="1005341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39" name="Freeform 38"/>
          <p:cNvSpPr>
            <a:spLocks/>
          </p:cNvSpPr>
          <p:nvPr/>
        </p:nvSpPr>
        <p:spPr bwMode="auto">
          <a:xfrm>
            <a:off x="62468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39"/>
          <p:cNvSpPr>
            <a:spLocks/>
          </p:cNvSpPr>
          <p:nvPr/>
        </p:nvSpPr>
        <p:spPr bwMode="auto">
          <a:xfrm>
            <a:off x="6312126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40"/>
          <p:cNvSpPr>
            <a:spLocks/>
          </p:cNvSpPr>
          <p:nvPr/>
        </p:nvSpPr>
        <p:spPr bwMode="auto">
          <a:xfrm>
            <a:off x="6377440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2" name="Freeform 41"/>
          <p:cNvSpPr>
            <a:spLocks/>
          </p:cNvSpPr>
          <p:nvPr/>
        </p:nvSpPr>
        <p:spPr bwMode="auto">
          <a:xfrm flipH="1" flipV="1">
            <a:off x="8747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42"/>
          <p:cNvSpPr>
            <a:spLocks/>
          </p:cNvSpPr>
          <p:nvPr/>
        </p:nvSpPr>
        <p:spPr bwMode="auto">
          <a:xfrm flipH="1" flipV="1">
            <a:off x="940025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43"/>
          <p:cNvSpPr>
            <a:spLocks/>
          </p:cNvSpPr>
          <p:nvPr/>
        </p:nvSpPr>
        <p:spPr bwMode="auto">
          <a:xfrm flipH="1" flipV="1">
            <a:off x="1005341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5" name="Freeform 44"/>
          <p:cNvSpPr>
            <a:spLocks/>
          </p:cNvSpPr>
          <p:nvPr/>
        </p:nvSpPr>
        <p:spPr bwMode="auto">
          <a:xfrm flipV="1">
            <a:off x="62468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45"/>
          <p:cNvSpPr>
            <a:spLocks/>
          </p:cNvSpPr>
          <p:nvPr/>
        </p:nvSpPr>
        <p:spPr bwMode="auto">
          <a:xfrm flipV="1">
            <a:off x="6312126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46"/>
          <p:cNvSpPr>
            <a:spLocks/>
          </p:cNvSpPr>
          <p:nvPr/>
        </p:nvSpPr>
        <p:spPr bwMode="auto">
          <a:xfrm flipV="1">
            <a:off x="6377440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51" name="Rectangle 54"/>
          <p:cNvSpPr/>
          <p:nvPr/>
        </p:nvSpPr>
        <p:spPr>
          <a:xfrm>
            <a:off x="6425339" y="1735771"/>
            <a:ext cx="4671060" cy="2131822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Picture Placeholder 13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1066798" y="1735771"/>
            <a:ext cx="4671059" cy="2131822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347761" y="0"/>
                </a:moveTo>
                <a:lnTo>
                  <a:pt x="4355900" y="0"/>
                </a:lnTo>
                <a:cubicBezTo>
                  <a:pt x="4375386" y="158788"/>
                  <a:pt x="4462722" y="248636"/>
                  <a:pt x="4667415" y="274609"/>
                </a:cubicBezTo>
                <a:cubicBezTo>
                  <a:pt x="4679995" y="661885"/>
                  <a:pt x="4655268" y="2063652"/>
                  <a:pt x="4663944" y="2443254"/>
                </a:cubicBezTo>
                <a:cubicBezTo>
                  <a:pt x="4421441" y="2459114"/>
                  <a:pt x="4356803" y="2576012"/>
                  <a:pt x="4349862" y="2681657"/>
                </a:cubicBezTo>
                <a:lnTo>
                  <a:pt x="274605" y="2692400"/>
                </a:lnTo>
                <a:cubicBezTo>
                  <a:pt x="295428" y="2570129"/>
                  <a:pt x="151836" y="2427395"/>
                  <a:pt x="0" y="2435580"/>
                </a:cubicBezTo>
                <a:cubicBezTo>
                  <a:pt x="3471" y="1702467"/>
                  <a:pt x="17787" y="973446"/>
                  <a:pt x="21258" y="240332"/>
                </a:cubicBezTo>
                <a:cubicBezTo>
                  <a:pt x="119044" y="232204"/>
                  <a:pt x="328479" y="116373"/>
                  <a:pt x="347761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13" descr="An empty placeholder to add an image. Click on the placeholder and select the image that you wish to add."/>
          <p:cNvSpPr>
            <a:spLocks noGrp="1"/>
          </p:cNvSpPr>
          <p:nvPr>
            <p:ph type="pic" sz="quarter" idx="15"/>
          </p:nvPr>
        </p:nvSpPr>
        <p:spPr>
          <a:xfrm>
            <a:off x="1066798" y="4267200"/>
            <a:ext cx="4671059" cy="21082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274605" y="0"/>
                </a:moveTo>
                <a:lnTo>
                  <a:pt x="4349862" y="10743"/>
                </a:lnTo>
                <a:cubicBezTo>
                  <a:pt x="4356803" y="116388"/>
                  <a:pt x="4421441" y="233287"/>
                  <a:pt x="4663944" y="249146"/>
                </a:cubicBezTo>
                <a:cubicBezTo>
                  <a:pt x="4655268" y="628749"/>
                  <a:pt x="4679995" y="2030515"/>
                  <a:pt x="4667415" y="2417791"/>
                </a:cubicBezTo>
                <a:cubicBezTo>
                  <a:pt x="4462722" y="2443764"/>
                  <a:pt x="4375386" y="2533612"/>
                  <a:pt x="4355900" y="2692400"/>
                </a:cubicBezTo>
                <a:lnTo>
                  <a:pt x="347761" y="2692400"/>
                </a:lnTo>
                <a:cubicBezTo>
                  <a:pt x="328479" y="2576027"/>
                  <a:pt x="119044" y="2460197"/>
                  <a:pt x="21258" y="2452068"/>
                </a:cubicBezTo>
                <a:cubicBezTo>
                  <a:pt x="17787" y="1718955"/>
                  <a:pt x="3471" y="989934"/>
                  <a:pt x="0" y="256820"/>
                </a:cubicBezTo>
                <a:cubicBezTo>
                  <a:pt x="151836" y="265005"/>
                  <a:pt x="295428" y="122271"/>
                  <a:pt x="274605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Picture Placeholder 13" descr="An empty placeholder to add an image. Click on the placeholder and select the image that you wish to add."/>
          <p:cNvSpPr>
            <a:spLocks noGrp="1"/>
          </p:cNvSpPr>
          <p:nvPr>
            <p:ph type="pic" sz="quarter" idx="16"/>
          </p:nvPr>
        </p:nvSpPr>
        <p:spPr>
          <a:xfrm>
            <a:off x="6425339" y="4267200"/>
            <a:ext cx="4671060" cy="21082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4396455" y="0"/>
                </a:moveTo>
                <a:cubicBezTo>
                  <a:pt x="4375632" y="122271"/>
                  <a:pt x="4519225" y="265005"/>
                  <a:pt x="4671060" y="256820"/>
                </a:cubicBezTo>
                <a:cubicBezTo>
                  <a:pt x="4667589" y="989934"/>
                  <a:pt x="4653273" y="1718955"/>
                  <a:pt x="4649803" y="2452068"/>
                </a:cubicBezTo>
                <a:cubicBezTo>
                  <a:pt x="4552016" y="2460197"/>
                  <a:pt x="4342581" y="2576027"/>
                  <a:pt x="4323299" y="2692400"/>
                </a:cubicBezTo>
                <a:lnTo>
                  <a:pt x="315161" y="2692400"/>
                </a:lnTo>
                <a:cubicBezTo>
                  <a:pt x="295675" y="2533612"/>
                  <a:pt x="208338" y="2443764"/>
                  <a:pt x="3646" y="2417791"/>
                </a:cubicBezTo>
                <a:cubicBezTo>
                  <a:pt x="-8935" y="2030515"/>
                  <a:pt x="15792" y="628749"/>
                  <a:pt x="7117" y="249146"/>
                </a:cubicBezTo>
                <a:cubicBezTo>
                  <a:pt x="249619" y="233287"/>
                  <a:pt x="314257" y="116388"/>
                  <a:pt x="321198" y="1074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half" idx="2"/>
          </p:nvPr>
        </p:nvSpPr>
        <p:spPr>
          <a:xfrm>
            <a:off x="6627811" y="1985417"/>
            <a:ext cx="4267201" cy="16390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F92826E2-89CA-487D-AE7D-60FF13F3BAF5}" type="datetime1">
              <a:rPr lang="en-US" smtClean="0"/>
              <a:pPr/>
              <a:t>11/18/24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06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09"/>
          <p:cNvGrpSpPr/>
          <p:nvPr/>
        </p:nvGrpSpPr>
        <p:grpSpPr>
          <a:xfrm>
            <a:off x="-246438" y="-241054"/>
            <a:ext cx="12707726" cy="7411363"/>
            <a:chOff x="-246438" y="-241054"/>
            <a:chExt cx="12707726" cy="7411363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 rot="20746898">
              <a:off x="5292361" y="5722930"/>
              <a:ext cx="1505288" cy="1085971"/>
            </a:xfrm>
            <a:custGeom>
              <a:avLst/>
              <a:gdLst/>
              <a:ahLst/>
              <a:cxnLst/>
              <a:rect l="l" t="t" r="r" b="b"/>
              <a:pathLst>
                <a:path w="1401136" h="1010832">
                  <a:moveTo>
                    <a:pt x="200775" y="821351"/>
                  </a:moveTo>
                  <a:cubicBezTo>
                    <a:pt x="187342" y="834480"/>
                    <a:pt x="173909" y="844327"/>
                    <a:pt x="158796" y="855814"/>
                  </a:cubicBezTo>
                  <a:lnTo>
                    <a:pt x="170551" y="867302"/>
                  </a:lnTo>
                  <a:cubicBezTo>
                    <a:pt x="183984" y="857455"/>
                    <a:pt x="197418" y="847609"/>
                    <a:pt x="212529" y="832838"/>
                  </a:cubicBezTo>
                  <a:close/>
                  <a:moveTo>
                    <a:pt x="572069" y="847807"/>
                  </a:moveTo>
                  <a:lnTo>
                    <a:pt x="551181" y="847807"/>
                  </a:lnTo>
                  <a:lnTo>
                    <a:pt x="545612" y="900720"/>
                  </a:lnTo>
                  <a:lnTo>
                    <a:pt x="560929" y="903505"/>
                  </a:lnTo>
                  <a:close/>
                  <a:moveTo>
                    <a:pt x="319908" y="734671"/>
                  </a:moveTo>
                  <a:cubicBezTo>
                    <a:pt x="313326" y="737977"/>
                    <a:pt x="310034" y="741284"/>
                    <a:pt x="306743" y="744592"/>
                  </a:cubicBezTo>
                  <a:cubicBezTo>
                    <a:pt x="306734" y="744588"/>
                    <a:pt x="306097" y="744360"/>
                    <a:pt x="260665" y="728056"/>
                  </a:cubicBezTo>
                  <a:cubicBezTo>
                    <a:pt x="260663" y="728064"/>
                    <a:pt x="260596" y="728469"/>
                    <a:pt x="257374" y="747899"/>
                  </a:cubicBezTo>
                  <a:cubicBezTo>
                    <a:pt x="257382" y="747901"/>
                    <a:pt x="257847" y="748057"/>
                    <a:pt x="286995" y="757820"/>
                  </a:cubicBezTo>
                  <a:cubicBezTo>
                    <a:pt x="283704" y="761127"/>
                    <a:pt x="280413" y="764434"/>
                    <a:pt x="275476" y="769395"/>
                  </a:cubicBezTo>
                  <a:lnTo>
                    <a:pt x="286996" y="780969"/>
                  </a:lnTo>
                  <a:cubicBezTo>
                    <a:pt x="300161" y="771048"/>
                    <a:pt x="313325" y="761126"/>
                    <a:pt x="328548" y="749139"/>
                  </a:cubicBezTo>
                  <a:close/>
                  <a:moveTo>
                    <a:pt x="123699" y="682106"/>
                  </a:moveTo>
                  <a:lnTo>
                    <a:pt x="118129" y="698815"/>
                  </a:lnTo>
                  <a:lnTo>
                    <a:pt x="171042" y="718309"/>
                  </a:lnTo>
                  <a:lnTo>
                    <a:pt x="176612" y="701600"/>
                  </a:lnTo>
                  <a:close/>
                  <a:moveTo>
                    <a:pt x="594348" y="708563"/>
                  </a:moveTo>
                  <a:lnTo>
                    <a:pt x="577639" y="704385"/>
                  </a:lnTo>
                  <a:lnTo>
                    <a:pt x="567891" y="757299"/>
                  </a:lnTo>
                  <a:lnTo>
                    <a:pt x="584601" y="761476"/>
                  </a:lnTo>
                  <a:close/>
                  <a:moveTo>
                    <a:pt x="439459" y="655648"/>
                  </a:moveTo>
                  <a:cubicBezTo>
                    <a:pt x="422666" y="665610"/>
                    <a:pt x="409234" y="675572"/>
                    <a:pt x="393702" y="687193"/>
                  </a:cubicBezTo>
                  <a:lnTo>
                    <a:pt x="402517" y="698815"/>
                  </a:lnTo>
                  <a:cubicBezTo>
                    <a:pt x="419309" y="688853"/>
                    <a:pt x="432742" y="678892"/>
                    <a:pt x="448274" y="667271"/>
                  </a:cubicBezTo>
                  <a:close/>
                  <a:moveTo>
                    <a:pt x="1031578" y="804641"/>
                  </a:moveTo>
                  <a:lnTo>
                    <a:pt x="1014869" y="800464"/>
                  </a:lnTo>
                  <a:lnTo>
                    <a:pt x="1005121" y="854770"/>
                  </a:lnTo>
                  <a:lnTo>
                    <a:pt x="1021830" y="857555"/>
                  </a:lnTo>
                  <a:close/>
                  <a:moveTo>
                    <a:pt x="618019" y="579063"/>
                  </a:moveTo>
                  <a:lnTo>
                    <a:pt x="601310" y="574887"/>
                  </a:lnTo>
                  <a:lnTo>
                    <a:pt x="594347" y="615268"/>
                  </a:lnTo>
                  <a:lnTo>
                    <a:pt x="611056" y="618053"/>
                  </a:lnTo>
                  <a:close/>
                  <a:moveTo>
                    <a:pt x="1058034" y="661218"/>
                  </a:moveTo>
                  <a:lnTo>
                    <a:pt x="1038540" y="658433"/>
                  </a:lnTo>
                  <a:lnTo>
                    <a:pt x="1028792" y="711347"/>
                  </a:lnTo>
                  <a:lnTo>
                    <a:pt x="1048287" y="714132"/>
                  </a:lnTo>
                  <a:close/>
                  <a:moveTo>
                    <a:pt x="684530" y="502479"/>
                  </a:moveTo>
                  <a:cubicBezTo>
                    <a:pt x="667738" y="509120"/>
                    <a:pt x="654306" y="519081"/>
                    <a:pt x="637514" y="529043"/>
                  </a:cubicBezTo>
                  <a:lnTo>
                    <a:pt x="647589" y="545645"/>
                  </a:lnTo>
                  <a:cubicBezTo>
                    <a:pt x="661022" y="535683"/>
                    <a:pt x="677814" y="525722"/>
                    <a:pt x="693345" y="517006"/>
                  </a:cubicBezTo>
                  <a:close/>
                  <a:moveTo>
                    <a:pt x="1081706" y="519188"/>
                  </a:moveTo>
                  <a:lnTo>
                    <a:pt x="1064997" y="515011"/>
                  </a:lnTo>
                  <a:lnTo>
                    <a:pt x="1055249" y="567924"/>
                  </a:lnTo>
                  <a:lnTo>
                    <a:pt x="1071959" y="572102"/>
                  </a:lnTo>
                  <a:close/>
                  <a:moveTo>
                    <a:pt x="769551" y="409185"/>
                  </a:moveTo>
                  <a:lnTo>
                    <a:pt x="762835" y="425674"/>
                  </a:lnTo>
                  <a:cubicBezTo>
                    <a:pt x="762842" y="425678"/>
                    <a:pt x="763323" y="425940"/>
                    <a:pt x="793059" y="442164"/>
                  </a:cubicBezTo>
                  <a:cubicBezTo>
                    <a:pt x="782984" y="448760"/>
                    <a:pt x="772909" y="452058"/>
                    <a:pt x="764094" y="460303"/>
                  </a:cubicBezTo>
                  <a:lnTo>
                    <a:pt x="772909" y="471846"/>
                  </a:lnTo>
                  <a:cubicBezTo>
                    <a:pt x="789701" y="465250"/>
                    <a:pt x="803134" y="455356"/>
                    <a:pt x="819506" y="447523"/>
                  </a:cubicBezTo>
                  <a:lnTo>
                    <a:pt x="816567" y="438866"/>
                  </a:lnTo>
                  <a:lnTo>
                    <a:pt x="819086" y="435156"/>
                  </a:lnTo>
                  <a:lnTo>
                    <a:pt x="813209" y="432270"/>
                  </a:lnTo>
                  <a:cubicBezTo>
                    <a:pt x="813200" y="432266"/>
                    <a:pt x="812595" y="431946"/>
                    <a:pt x="769551" y="409185"/>
                  </a:cubicBezTo>
                  <a:close/>
                  <a:moveTo>
                    <a:pt x="644477" y="339562"/>
                  </a:moveTo>
                  <a:lnTo>
                    <a:pt x="637514" y="356272"/>
                  </a:lnTo>
                  <a:lnTo>
                    <a:pt x="683465" y="382729"/>
                  </a:lnTo>
                  <a:lnTo>
                    <a:pt x="694605" y="366020"/>
                  </a:lnTo>
                  <a:close/>
                  <a:moveTo>
                    <a:pt x="517763" y="269940"/>
                  </a:moveTo>
                  <a:lnTo>
                    <a:pt x="512193" y="282471"/>
                  </a:lnTo>
                  <a:lnTo>
                    <a:pt x="558145" y="308929"/>
                  </a:lnTo>
                  <a:lnTo>
                    <a:pt x="565106" y="296396"/>
                  </a:lnTo>
                  <a:close/>
                  <a:moveTo>
                    <a:pt x="942707" y="368803"/>
                  </a:moveTo>
                  <a:cubicBezTo>
                    <a:pt x="925915" y="375534"/>
                    <a:pt x="909124" y="385629"/>
                    <a:pt x="893591" y="394462"/>
                  </a:cubicBezTo>
                  <a:lnTo>
                    <a:pt x="902407" y="409185"/>
                  </a:lnTo>
                  <a:cubicBezTo>
                    <a:pt x="915840" y="402455"/>
                    <a:pt x="932632" y="392359"/>
                    <a:pt x="948583" y="383526"/>
                  </a:cubicBezTo>
                  <a:close/>
                  <a:moveTo>
                    <a:pt x="1108163" y="375766"/>
                  </a:moveTo>
                  <a:lnTo>
                    <a:pt x="1091453" y="372981"/>
                  </a:lnTo>
                  <a:lnTo>
                    <a:pt x="1081706" y="425894"/>
                  </a:lnTo>
                  <a:lnTo>
                    <a:pt x="1098415" y="428679"/>
                  </a:lnTo>
                  <a:close/>
                  <a:moveTo>
                    <a:pt x="1077838" y="313105"/>
                  </a:moveTo>
                  <a:cubicBezTo>
                    <a:pt x="1057880" y="319687"/>
                    <a:pt x="1041247" y="326270"/>
                    <a:pt x="1025447" y="334910"/>
                  </a:cubicBezTo>
                  <a:lnTo>
                    <a:pt x="1031268" y="349309"/>
                  </a:lnTo>
                  <a:cubicBezTo>
                    <a:pt x="1047901" y="342726"/>
                    <a:pt x="1064533" y="336144"/>
                    <a:pt x="1083660" y="327504"/>
                  </a:cubicBezTo>
                  <a:close/>
                  <a:moveTo>
                    <a:pt x="1214298" y="265762"/>
                  </a:moveTo>
                  <a:cubicBezTo>
                    <a:pt x="1197666" y="272446"/>
                    <a:pt x="1181034" y="275788"/>
                    <a:pt x="1161907" y="284560"/>
                  </a:cubicBezTo>
                  <a:lnTo>
                    <a:pt x="1167728" y="299181"/>
                  </a:lnTo>
                  <a:cubicBezTo>
                    <a:pt x="1184361" y="292497"/>
                    <a:pt x="1200993" y="289155"/>
                    <a:pt x="1220120" y="280383"/>
                  </a:cubicBezTo>
                  <a:close/>
                  <a:moveTo>
                    <a:pt x="644476" y="90313"/>
                  </a:moveTo>
                  <a:lnTo>
                    <a:pt x="634729" y="102845"/>
                  </a:lnTo>
                  <a:lnTo>
                    <a:pt x="995374" y="366019"/>
                  </a:lnTo>
                  <a:lnTo>
                    <a:pt x="1009299" y="349309"/>
                  </a:lnTo>
                  <a:close/>
                  <a:moveTo>
                    <a:pt x="1194494" y="222597"/>
                  </a:moveTo>
                  <a:lnTo>
                    <a:pt x="1184747" y="236521"/>
                  </a:lnTo>
                  <a:lnTo>
                    <a:pt x="1226520" y="269939"/>
                  </a:lnTo>
                  <a:lnTo>
                    <a:pt x="1237660" y="256015"/>
                  </a:lnTo>
                  <a:close/>
                  <a:moveTo>
                    <a:pt x="1077528" y="133480"/>
                  </a:moveTo>
                  <a:lnTo>
                    <a:pt x="1067781" y="150189"/>
                  </a:lnTo>
                  <a:lnTo>
                    <a:pt x="1110947" y="183608"/>
                  </a:lnTo>
                  <a:lnTo>
                    <a:pt x="1120694" y="166898"/>
                  </a:lnTo>
                  <a:close/>
                  <a:moveTo>
                    <a:pt x="966132" y="47147"/>
                  </a:moveTo>
                  <a:lnTo>
                    <a:pt x="954993" y="59680"/>
                  </a:lnTo>
                  <a:lnTo>
                    <a:pt x="998159" y="93099"/>
                  </a:lnTo>
                  <a:lnTo>
                    <a:pt x="1009299" y="80566"/>
                  </a:lnTo>
                  <a:close/>
                  <a:moveTo>
                    <a:pt x="1020778" y="14619"/>
                  </a:moveTo>
                  <a:cubicBezTo>
                    <a:pt x="1121116" y="42777"/>
                    <a:pt x="1221061" y="113180"/>
                    <a:pt x="1317073" y="239276"/>
                  </a:cubicBezTo>
                  <a:cubicBezTo>
                    <a:pt x="1310445" y="239276"/>
                    <a:pt x="1307130" y="239276"/>
                    <a:pt x="1300502" y="242598"/>
                  </a:cubicBezTo>
                  <a:cubicBezTo>
                    <a:pt x="1300503" y="242602"/>
                    <a:pt x="1300537" y="242686"/>
                    <a:pt x="1301330" y="244673"/>
                  </a:cubicBezTo>
                  <a:lnTo>
                    <a:pt x="1307130" y="259203"/>
                  </a:lnTo>
                  <a:cubicBezTo>
                    <a:pt x="1313758" y="255882"/>
                    <a:pt x="1320388" y="255882"/>
                    <a:pt x="1330330" y="252560"/>
                  </a:cubicBezTo>
                  <a:cubicBezTo>
                    <a:pt x="1336960" y="265844"/>
                    <a:pt x="1346902" y="279128"/>
                    <a:pt x="1353531" y="289092"/>
                  </a:cubicBezTo>
                  <a:cubicBezTo>
                    <a:pt x="1456275" y="534849"/>
                    <a:pt x="1383360" y="697580"/>
                    <a:pt x="1224271" y="807174"/>
                  </a:cubicBezTo>
                  <a:cubicBezTo>
                    <a:pt x="1224274" y="807160"/>
                    <a:pt x="1224790" y="804526"/>
                    <a:pt x="1323702" y="299055"/>
                  </a:cubicBezTo>
                  <a:cubicBezTo>
                    <a:pt x="1323693" y="299054"/>
                    <a:pt x="1323289" y="298986"/>
                    <a:pt x="1303816" y="295734"/>
                  </a:cubicBezTo>
                  <a:lnTo>
                    <a:pt x="1204386" y="820458"/>
                  </a:lnTo>
                  <a:cubicBezTo>
                    <a:pt x="1088384" y="890200"/>
                    <a:pt x="932609" y="936694"/>
                    <a:pt x="770207" y="966584"/>
                  </a:cubicBezTo>
                  <a:cubicBezTo>
                    <a:pt x="770209" y="966570"/>
                    <a:pt x="770719" y="963949"/>
                    <a:pt x="869637" y="455144"/>
                  </a:cubicBezTo>
                  <a:cubicBezTo>
                    <a:pt x="869629" y="455143"/>
                    <a:pt x="869223" y="455075"/>
                    <a:pt x="849751" y="451823"/>
                  </a:cubicBezTo>
                  <a:cubicBezTo>
                    <a:pt x="849748" y="451837"/>
                    <a:pt x="849224" y="454584"/>
                    <a:pt x="750320" y="973226"/>
                  </a:cubicBezTo>
                  <a:cubicBezTo>
                    <a:pt x="680720" y="983189"/>
                    <a:pt x="614433" y="993152"/>
                    <a:pt x="544831" y="999794"/>
                  </a:cubicBezTo>
                  <a:cubicBezTo>
                    <a:pt x="544831" y="999790"/>
                    <a:pt x="544831" y="999724"/>
                    <a:pt x="544831" y="998549"/>
                  </a:cubicBezTo>
                  <a:lnTo>
                    <a:pt x="544831" y="989831"/>
                  </a:lnTo>
                  <a:cubicBezTo>
                    <a:pt x="544828" y="989831"/>
                    <a:pt x="544745" y="989831"/>
                    <a:pt x="542759" y="989831"/>
                  </a:cubicBezTo>
                  <a:lnTo>
                    <a:pt x="528260" y="989831"/>
                  </a:lnTo>
                  <a:cubicBezTo>
                    <a:pt x="528258" y="989837"/>
                    <a:pt x="528236" y="989925"/>
                    <a:pt x="527846" y="991491"/>
                  </a:cubicBezTo>
                  <a:lnTo>
                    <a:pt x="524946" y="1003115"/>
                  </a:lnTo>
                  <a:lnTo>
                    <a:pt x="429456" y="1010832"/>
                  </a:lnTo>
                  <a:lnTo>
                    <a:pt x="326440" y="984729"/>
                  </a:lnTo>
                  <a:cubicBezTo>
                    <a:pt x="333733" y="948192"/>
                    <a:pt x="348640" y="873504"/>
                    <a:pt x="379114" y="720827"/>
                  </a:cubicBezTo>
                  <a:cubicBezTo>
                    <a:pt x="379111" y="720826"/>
                    <a:pt x="379028" y="720810"/>
                    <a:pt x="377043" y="720412"/>
                  </a:cubicBezTo>
                  <a:lnTo>
                    <a:pt x="362543" y="717506"/>
                  </a:lnTo>
                  <a:cubicBezTo>
                    <a:pt x="362541" y="717515"/>
                    <a:pt x="362214" y="719080"/>
                    <a:pt x="307843" y="980017"/>
                  </a:cubicBezTo>
                  <a:lnTo>
                    <a:pt x="94852" y="926050"/>
                  </a:lnTo>
                  <a:cubicBezTo>
                    <a:pt x="95704" y="925378"/>
                    <a:pt x="96473" y="924612"/>
                    <a:pt x="97242" y="923835"/>
                  </a:cubicBezTo>
                  <a:lnTo>
                    <a:pt x="87321" y="910468"/>
                  </a:lnTo>
                  <a:lnTo>
                    <a:pt x="74055" y="920780"/>
                  </a:lnTo>
                  <a:lnTo>
                    <a:pt x="0" y="902016"/>
                  </a:lnTo>
                  <a:cubicBezTo>
                    <a:pt x="8336" y="881999"/>
                    <a:pt x="17761" y="861496"/>
                    <a:pt x="27793" y="840385"/>
                  </a:cubicBezTo>
                  <a:cubicBezTo>
                    <a:pt x="27801" y="840388"/>
                    <a:pt x="28828" y="840825"/>
                    <a:pt x="160368" y="896842"/>
                  </a:cubicBezTo>
                  <a:cubicBezTo>
                    <a:pt x="160369" y="896838"/>
                    <a:pt x="160403" y="896754"/>
                    <a:pt x="161196" y="894766"/>
                  </a:cubicBezTo>
                  <a:lnTo>
                    <a:pt x="166997" y="880237"/>
                  </a:lnTo>
                  <a:cubicBezTo>
                    <a:pt x="166988" y="880234"/>
                    <a:pt x="165957" y="879794"/>
                    <a:pt x="34423" y="823780"/>
                  </a:cubicBezTo>
                  <a:cubicBezTo>
                    <a:pt x="97395" y="697580"/>
                    <a:pt x="186882" y="551454"/>
                    <a:pt x="292941" y="415292"/>
                  </a:cubicBezTo>
                  <a:cubicBezTo>
                    <a:pt x="292949" y="415297"/>
                    <a:pt x="294406" y="416245"/>
                    <a:pt x="548146" y="581344"/>
                  </a:cubicBezTo>
                  <a:cubicBezTo>
                    <a:pt x="534888" y="591306"/>
                    <a:pt x="524946" y="597949"/>
                    <a:pt x="515003" y="604590"/>
                  </a:cubicBezTo>
                  <a:cubicBezTo>
                    <a:pt x="515005" y="604593"/>
                    <a:pt x="515055" y="604661"/>
                    <a:pt x="516245" y="606251"/>
                  </a:cubicBezTo>
                  <a:lnTo>
                    <a:pt x="524946" y="617875"/>
                  </a:lnTo>
                  <a:cubicBezTo>
                    <a:pt x="538203" y="607911"/>
                    <a:pt x="554775" y="601270"/>
                    <a:pt x="568031" y="591306"/>
                  </a:cubicBezTo>
                  <a:cubicBezTo>
                    <a:pt x="568029" y="591301"/>
                    <a:pt x="568000" y="591244"/>
                    <a:pt x="567617" y="590477"/>
                  </a:cubicBezTo>
                  <a:lnTo>
                    <a:pt x="564718" y="584665"/>
                  </a:lnTo>
                  <a:cubicBezTo>
                    <a:pt x="564720" y="584661"/>
                    <a:pt x="564764" y="584595"/>
                    <a:pt x="565545" y="583419"/>
                  </a:cubicBezTo>
                  <a:lnTo>
                    <a:pt x="571346" y="574701"/>
                  </a:lnTo>
                  <a:cubicBezTo>
                    <a:pt x="571337" y="574695"/>
                    <a:pt x="569738" y="573666"/>
                    <a:pt x="302884" y="402007"/>
                  </a:cubicBezTo>
                  <a:cubicBezTo>
                    <a:pt x="478959" y="179913"/>
                    <a:pt x="697757" y="-3264"/>
                    <a:pt x="920440" y="45"/>
                  </a:cubicBezTo>
                  <a:cubicBezTo>
                    <a:pt x="953842" y="541"/>
                    <a:pt x="987332" y="5233"/>
                    <a:pt x="102077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 rot="2193362">
              <a:off x="-246438" y="3085185"/>
              <a:ext cx="1045957" cy="1000395"/>
            </a:xfrm>
            <a:custGeom>
              <a:avLst/>
              <a:gdLst/>
              <a:ahLst/>
              <a:cxnLst/>
              <a:rect l="l" t="t" r="r" b="b"/>
              <a:pathLst>
                <a:path w="973588" h="931178">
                  <a:moveTo>
                    <a:pt x="587321" y="800463"/>
                  </a:moveTo>
                  <a:lnTo>
                    <a:pt x="577573" y="854769"/>
                  </a:lnTo>
                  <a:lnTo>
                    <a:pt x="594283" y="857554"/>
                  </a:lnTo>
                  <a:lnTo>
                    <a:pt x="604030" y="804641"/>
                  </a:lnTo>
                  <a:close/>
                  <a:moveTo>
                    <a:pt x="610992" y="658433"/>
                  </a:moveTo>
                  <a:lnTo>
                    <a:pt x="601244" y="711346"/>
                  </a:lnTo>
                  <a:lnTo>
                    <a:pt x="620739" y="714131"/>
                  </a:lnTo>
                  <a:lnTo>
                    <a:pt x="630486" y="661218"/>
                  </a:lnTo>
                  <a:close/>
                  <a:moveTo>
                    <a:pt x="637449" y="515011"/>
                  </a:moveTo>
                  <a:lnTo>
                    <a:pt x="627701" y="567924"/>
                  </a:lnTo>
                  <a:lnTo>
                    <a:pt x="644411" y="572102"/>
                  </a:lnTo>
                  <a:lnTo>
                    <a:pt x="654158" y="519188"/>
                  </a:lnTo>
                  <a:close/>
                  <a:moveTo>
                    <a:pt x="663905" y="372981"/>
                  </a:moveTo>
                  <a:lnTo>
                    <a:pt x="654158" y="425894"/>
                  </a:lnTo>
                  <a:lnTo>
                    <a:pt x="670867" y="428679"/>
                  </a:lnTo>
                  <a:lnTo>
                    <a:pt x="680615" y="375766"/>
                  </a:lnTo>
                  <a:close/>
                  <a:moveTo>
                    <a:pt x="734359" y="284559"/>
                  </a:moveTo>
                  <a:lnTo>
                    <a:pt x="740181" y="299180"/>
                  </a:lnTo>
                  <a:cubicBezTo>
                    <a:pt x="756813" y="292497"/>
                    <a:pt x="773445" y="289155"/>
                    <a:pt x="792572" y="280382"/>
                  </a:cubicBezTo>
                  <a:lnTo>
                    <a:pt x="786750" y="265761"/>
                  </a:lnTo>
                  <a:cubicBezTo>
                    <a:pt x="770118" y="272445"/>
                    <a:pt x="753486" y="275787"/>
                    <a:pt x="734359" y="284559"/>
                  </a:cubicBezTo>
                  <a:close/>
                  <a:moveTo>
                    <a:pt x="766947" y="222596"/>
                  </a:moveTo>
                  <a:lnTo>
                    <a:pt x="757199" y="236520"/>
                  </a:lnTo>
                  <a:lnTo>
                    <a:pt x="798972" y="269939"/>
                  </a:lnTo>
                  <a:lnTo>
                    <a:pt x="810112" y="256015"/>
                  </a:lnTo>
                  <a:close/>
                  <a:moveTo>
                    <a:pt x="597899" y="334910"/>
                  </a:moveTo>
                  <a:lnTo>
                    <a:pt x="603721" y="349309"/>
                  </a:lnTo>
                  <a:cubicBezTo>
                    <a:pt x="620353" y="342726"/>
                    <a:pt x="636985" y="336144"/>
                    <a:pt x="656112" y="327504"/>
                  </a:cubicBezTo>
                  <a:lnTo>
                    <a:pt x="650290" y="313105"/>
                  </a:lnTo>
                  <a:cubicBezTo>
                    <a:pt x="630332" y="319687"/>
                    <a:pt x="613700" y="326270"/>
                    <a:pt x="597899" y="334910"/>
                  </a:cubicBezTo>
                  <a:close/>
                  <a:moveTo>
                    <a:pt x="466044" y="394462"/>
                  </a:moveTo>
                  <a:lnTo>
                    <a:pt x="474859" y="409184"/>
                  </a:lnTo>
                  <a:cubicBezTo>
                    <a:pt x="488292" y="402454"/>
                    <a:pt x="505084" y="392358"/>
                    <a:pt x="521036" y="383526"/>
                  </a:cubicBezTo>
                  <a:lnTo>
                    <a:pt x="515159" y="368803"/>
                  </a:lnTo>
                  <a:cubicBezTo>
                    <a:pt x="498367" y="375533"/>
                    <a:pt x="481576" y="385628"/>
                    <a:pt x="466044" y="394462"/>
                  </a:cubicBezTo>
                  <a:close/>
                  <a:moveTo>
                    <a:pt x="209966" y="529042"/>
                  </a:moveTo>
                  <a:lnTo>
                    <a:pt x="220041" y="545645"/>
                  </a:lnTo>
                  <a:cubicBezTo>
                    <a:pt x="233474" y="535683"/>
                    <a:pt x="250266" y="525722"/>
                    <a:pt x="265797" y="517005"/>
                  </a:cubicBezTo>
                  <a:lnTo>
                    <a:pt x="256982" y="502478"/>
                  </a:lnTo>
                  <a:cubicBezTo>
                    <a:pt x="240190" y="509119"/>
                    <a:pt x="226758" y="519081"/>
                    <a:pt x="209966" y="529042"/>
                  </a:cubicBezTo>
                  <a:close/>
                  <a:moveTo>
                    <a:pt x="342004" y="409185"/>
                  </a:moveTo>
                  <a:lnTo>
                    <a:pt x="335286" y="425674"/>
                  </a:lnTo>
                  <a:cubicBezTo>
                    <a:pt x="335291" y="425676"/>
                    <a:pt x="335661" y="425878"/>
                    <a:pt x="365511" y="442164"/>
                  </a:cubicBezTo>
                  <a:cubicBezTo>
                    <a:pt x="355436" y="448760"/>
                    <a:pt x="345361" y="452058"/>
                    <a:pt x="336546" y="460302"/>
                  </a:cubicBezTo>
                  <a:lnTo>
                    <a:pt x="345361" y="471845"/>
                  </a:lnTo>
                  <a:cubicBezTo>
                    <a:pt x="362153" y="465249"/>
                    <a:pt x="375586" y="455355"/>
                    <a:pt x="391958" y="447523"/>
                  </a:cubicBezTo>
                  <a:lnTo>
                    <a:pt x="389019" y="438866"/>
                  </a:lnTo>
                  <a:lnTo>
                    <a:pt x="391538" y="435156"/>
                  </a:lnTo>
                  <a:lnTo>
                    <a:pt x="385661" y="432270"/>
                  </a:lnTo>
                  <a:cubicBezTo>
                    <a:pt x="385656" y="432267"/>
                    <a:pt x="385201" y="432026"/>
                    <a:pt x="342004" y="409185"/>
                  </a:cubicBezTo>
                  <a:close/>
                  <a:moveTo>
                    <a:pt x="649981" y="133479"/>
                  </a:moveTo>
                  <a:lnTo>
                    <a:pt x="640233" y="150188"/>
                  </a:lnTo>
                  <a:lnTo>
                    <a:pt x="683399" y="183607"/>
                  </a:lnTo>
                  <a:lnTo>
                    <a:pt x="693146" y="166898"/>
                  </a:lnTo>
                  <a:close/>
                  <a:moveTo>
                    <a:pt x="216929" y="339562"/>
                  </a:moveTo>
                  <a:lnTo>
                    <a:pt x="209966" y="356271"/>
                  </a:lnTo>
                  <a:lnTo>
                    <a:pt x="255917" y="382728"/>
                  </a:lnTo>
                  <a:lnTo>
                    <a:pt x="267057" y="366019"/>
                  </a:lnTo>
                  <a:close/>
                  <a:moveTo>
                    <a:pt x="538584" y="47147"/>
                  </a:moveTo>
                  <a:lnTo>
                    <a:pt x="527445" y="59679"/>
                  </a:lnTo>
                  <a:lnTo>
                    <a:pt x="570611" y="93098"/>
                  </a:lnTo>
                  <a:lnTo>
                    <a:pt x="581751" y="80566"/>
                  </a:lnTo>
                  <a:close/>
                  <a:moveTo>
                    <a:pt x="90215" y="269939"/>
                  </a:moveTo>
                  <a:lnTo>
                    <a:pt x="84645" y="282471"/>
                  </a:lnTo>
                  <a:lnTo>
                    <a:pt x="130597" y="308928"/>
                  </a:lnTo>
                  <a:lnTo>
                    <a:pt x="137558" y="296395"/>
                  </a:lnTo>
                  <a:close/>
                  <a:moveTo>
                    <a:pt x="216929" y="90312"/>
                  </a:moveTo>
                  <a:lnTo>
                    <a:pt x="207181" y="102844"/>
                  </a:lnTo>
                  <a:lnTo>
                    <a:pt x="567826" y="366018"/>
                  </a:lnTo>
                  <a:lnTo>
                    <a:pt x="581751" y="349309"/>
                  </a:lnTo>
                  <a:close/>
                  <a:moveTo>
                    <a:pt x="166636" y="116500"/>
                  </a:moveTo>
                  <a:cubicBezTo>
                    <a:pt x="271180" y="43357"/>
                    <a:pt x="381550" y="-1610"/>
                    <a:pt x="492892" y="45"/>
                  </a:cubicBezTo>
                  <a:cubicBezTo>
                    <a:pt x="626501" y="2029"/>
                    <a:pt x="761509" y="71148"/>
                    <a:pt x="889525" y="239275"/>
                  </a:cubicBezTo>
                  <a:cubicBezTo>
                    <a:pt x="882897" y="239275"/>
                    <a:pt x="879582" y="239276"/>
                    <a:pt x="872954" y="242597"/>
                  </a:cubicBezTo>
                  <a:cubicBezTo>
                    <a:pt x="872955" y="242601"/>
                    <a:pt x="872989" y="242687"/>
                    <a:pt x="873782" y="244672"/>
                  </a:cubicBezTo>
                  <a:lnTo>
                    <a:pt x="879582" y="259202"/>
                  </a:lnTo>
                  <a:cubicBezTo>
                    <a:pt x="886211" y="255881"/>
                    <a:pt x="892840" y="255881"/>
                    <a:pt x="902782" y="252560"/>
                  </a:cubicBezTo>
                  <a:cubicBezTo>
                    <a:pt x="909411" y="265844"/>
                    <a:pt x="919354" y="279128"/>
                    <a:pt x="925983" y="289091"/>
                  </a:cubicBezTo>
                  <a:cubicBezTo>
                    <a:pt x="1028727" y="534848"/>
                    <a:pt x="955812" y="697580"/>
                    <a:pt x="796723" y="807173"/>
                  </a:cubicBezTo>
                  <a:cubicBezTo>
                    <a:pt x="796726" y="807159"/>
                    <a:pt x="797250" y="804480"/>
                    <a:pt x="896154" y="299055"/>
                  </a:cubicBezTo>
                  <a:cubicBezTo>
                    <a:pt x="896149" y="299054"/>
                    <a:pt x="895844" y="299003"/>
                    <a:pt x="876268" y="295733"/>
                  </a:cubicBezTo>
                  <a:lnTo>
                    <a:pt x="776838" y="820458"/>
                  </a:lnTo>
                  <a:cubicBezTo>
                    <a:pt x="698436" y="867594"/>
                    <a:pt x="601867" y="904110"/>
                    <a:pt x="497126" y="931178"/>
                  </a:cubicBezTo>
                  <a:lnTo>
                    <a:pt x="380200" y="773484"/>
                  </a:lnTo>
                  <a:cubicBezTo>
                    <a:pt x="394600" y="699415"/>
                    <a:pt x="414523" y="596934"/>
                    <a:pt x="442089" y="455144"/>
                  </a:cubicBezTo>
                  <a:cubicBezTo>
                    <a:pt x="442084" y="455143"/>
                    <a:pt x="441772" y="455091"/>
                    <a:pt x="422203" y="451822"/>
                  </a:cubicBezTo>
                  <a:cubicBezTo>
                    <a:pt x="422200" y="451835"/>
                    <a:pt x="421820" y="453826"/>
                    <a:pt x="364818" y="752740"/>
                  </a:cubicBezTo>
                  <a:lnTo>
                    <a:pt x="0" y="260723"/>
                  </a:lnTo>
                  <a:cubicBezTo>
                    <a:pt x="52957" y="205867"/>
                    <a:pt x="108909" y="156888"/>
                    <a:pt x="166636" y="11650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 rot="7668513">
              <a:off x="-380667" y="5006096"/>
              <a:ext cx="1550246" cy="1109791"/>
            </a:xfrm>
            <a:custGeom>
              <a:avLst/>
              <a:gdLst/>
              <a:ahLst/>
              <a:cxnLst/>
              <a:rect l="l" t="t" r="r" b="b"/>
              <a:pathLst>
                <a:path w="1442984" h="1033004">
                  <a:moveTo>
                    <a:pt x="1236497" y="236520"/>
                  </a:moveTo>
                  <a:lnTo>
                    <a:pt x="1278271" y="269939"/>
                  </a:lnTo>
                  <a:lnTo>
                    <a:pt x="1289410" y="256015"/>
                  </a:lnTo>
                  <a:lnTo>
                    <a:pt x="1246245" y="222596"/>
                  </a:lnTo>
                  <a:close/>
                  <a:moveTo>
                    <a:pt x="1119531" y="150188"/>
                  </a:moveTo>
                  <a:lnTo>
                    <a:pt x="1162698" y="183607"/>
                  </a:lnTo>
                  <a:lnTo>
                    <a:pt x="1172444" y="166898"/>
                  </a:lnTo>
                  <a:lnTo>
                    <a:pt x="1129279" y="133479"/>
                  </a:lnTo>
                  <a:close/>
                  <a:moveTo>
                    <a:pt x="1219479" y="299180"/>
                  </a:moveTo>
                  <a:cubicBezTo>
                    <a:pt x="1236111" y="292496"/>
                    <a:pt x="1252743" y="289155"/>
                    <a:pt x="1271870" y="280382"/>
                  </a:cubicBezTo>
                  <a:lnTo>
                    <a:pt x="1266049" y="265761"/>
                  </a:lnTo>
                  <a:cubicBezTo>
                    <a:pt x="1249416" y="272445"/>
                    <a:pt x="1232784" y="275787"/>
                    <a:pt x="1213657" y="284559"/>
                  </a:cubicBezTo>
                  <a:close/>
                  <a:moveTo>
                    <a:pt x="1006743" y="59679"/>
                  </a:moveTo>
                  <a:lnTo>
                    <a:pt x="1049909" y="93098"/>
                  </a:lnTo>
                  <a:lnTo>
                    <a:pt x="1061049" y="80566"/>
                  </a:lnTo>
                  <a:lnTo>
                    <a:pt x="1017883" y="47147"/>
                  </a:lnTo>
                  <a:close/>
                  <a:moveTo>
                    <a:pt x="1083019" y="349309"/>
                  </a:moveTo>
                  <a:cubicBezTo>
                    <a:pt x="1099651" y="342726"/>
                    <a:pt x="1116283" y="336144"/>
                    <a:pt x="1135410" y="327504"/>
                  </a:cubicBezTo>
                  <a:lnTo>
                    <a:pt x="1129588" y="313105"/>
                  </a:lnTo>
                  <a:cubicBezTo>
                    <a:pt x="1109630" y="319687"/>
                    <a:pt x="1092998" y="326270"/>
                    <a:pt x="1077197" y="334910"/>
                  </a:cubicBezTo>
                  <a:close/>
                  <a:moveTo>
                    <a:pt x="1133456" y="425894"/>
                  </a:moveTo>
                  <a:lnTo>
                    <a:pt x="1150165" y="428679"/>
                  </a:lnTo>
                  <a:lnTo>
                    <a:pt x="1159913" y="375766"/>
                  </a:lnTo>
                  <a:lnTo>
                    <a:pt x="1143203" y="372981"/>
                  </a:lnTo>
                  <a:close/>
                  <a:moveTo>
                    <a:pt x="1106999" y="567924"/>
                  </a:moveTo>
                  <a:lnTo>
                    <a:pt x="1123709" y="572102"/>
                  </a:lnTo>
                  <a:lnTo>
                    <a:pt x="1133457" y="519188"/>
                  </a:lnTo>
                  <a:lnTo>
                    <a:pt x="1116747" y="515011"/>
                  </a:lnTo>
                  <a:close/>
                  <a:moveTo>
                    <a:pt x="954157" y="409185"/>
                  </a:moveTo>
                  <a:cubicBezTo>
                    <a:pt x="967590" y="402454"/>
                    <a:pt x="984382" y="392358"/>
                    <a:pt x="1000334" y="383525"/>
                  </a:cubicBezTo>
                  <a:lnTo>
                    <a:pt x="994457" y="368803"/>
                  </a:lnTo>
                  <a:cubicBezTo>
                    <a:pt x="977665" y="375533"/>
                    <a:pt x="960874" y="385628"/>
                    <a:pt x="945342" y="394462"/>
                  </a:cubicBezTo>
                  <a:close/>
                  <a:moveTo>
                    <a:pt x="686479" y="102844"/>
                  </a:moveTo>
                  <a:lnTo>
                    <a:pt x="1047124" y="366018"/>
                  </a:lnTo>
                  <a:lnTo>
                    <a:pt x="1061049" y="349309"/>
                  </a:lnTo>
                  <a:lnTo>
                    <a:pt x="696227" y="90312"/>
                  </a:lnTo>
                  <a:close/>
                  <a:moveTo>
                    <a:pt x="824660" y="471845"/>
                  </a:moveTo>
                  <a:cubicBezTo>
                    <a:pt x="841451" y="465249"/>
                    <a:pt x="854885" y="455355"/>
                    <a:pt x="871256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1" y="432265"/>
                    <a:pt x="864345" y="431945"/>
                    <a:pt x="821302" y="409185"/>
                  </a:cubicBezTo>
                  <a:lnTo>
                    <a:pt x="814585" y="425674"/>
                  </a:lnTo>
                  <a:cubicBezTo>
                    <a:pt x="814592" y="425678"/>
                    <a:pt x="815066" y="425936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close/>
                  <a:moveTo>
                    <a:pt x="689264" y="356271"/>
                  </a:moveTo>
                  <a:lnTo>
                    <a:pt x="735215" y="382728"/>
                  </a:lnTo>
                  <a:lnTo>
                    <a:pt x="746355" y="366019"/>
                  </a:lnTo>
                  <a:lnTo>
                    <a:pt x="696227" y="339562"/>
                  </a:lnTo>
                  <a:close/>
                  <a:moveTo>
                    <a:pt x="563944" y="282471"/>
                  </a:moveTo>
                  <a:lnTo>
                    <a:pt x="609895" y="308928"/>
                  </a:lnTo>
                  <a:lnTo>
                    <a:pt x="616857" y="296395"/>
                  </a:lnTo>
                  <a:lnTo>
                    <a:pt x="569513" y="269939"/>
                  </a:lnTo>
                  <a:close/>
                  <a:moveTo>
                    <a:pt x="699339" y="545645"/>
                  </a:moveTo>
                  <a:cubicBezTo>
                    <a:pt x="712772" y="535683"/>
                    <a:pt x="729564" y="525721"/>
                    <a:pt x="745096" y="517005"/>
                  </a:cubicBezTo>
                  <a:lnTo>
                    <a:pt x="736280" y="502478"/>
                  </a:lnTo>
                  <a:cubicBezTo>
                    <a:pt x="719488" y="509119"/>
                    <a:pt x="706056" y="519081"/>
                    <a:pt x="689264" y="529042"/>
                  </a:cubicBezTo>
                  <a:close/>
                  <a:moveTo>
                    <a:pt x="646098" y="615267"/>
                  </a:moveTo>
                  <a:lnTo>
                    <a:pt x="662807" y="618052"/>
                  </a:lnTo>
                  <a:lnTo>
                    <a:pt x="669770" y="579063"/>
                  </a:lnTo>
                  <a:lnTo>
                    <a:pt x="653060" y="574886"/>
                  </a:lnTo>
                  <a:close/>
                  <a:moveTo>
                    <a:pt x="619641" y="757299"/>
                  </a:moveTo>
                  <a:lnTo>
                    <a:pt x="636351" y="761475"/>
                  </a:lnTo>
                  <a:lnTo>
                    <a:pt x="646099" y="708562"/>
                  </a:lnTo>
                  <a:lnTo>
                    <a:pt x="629389" y="704384"/>
                  </a:lnTo>
                  <a:close/>
                  <a:moveTo>
                    <a:pt x="454267" y="698815"/>
                  </a:moveTo>
                  <a:cubicBezTo>
                    <a:pt x="471059" y="688853"/>
                    <a:pt x="484493" y="678891"/>
                    <a:pt x="500024" y="667270"/>
                  </a:cubicBezTo>
                  <a:lnTo>
                    <a:pt x="491209" y="655648"/>
                  </a:lnTo>
                  <a:cubicBezTo>
                    <a:pt x="474417" y="665610"/>
                    <a:pt x="460985" y="675571"/>
                    <a:pt x="445452" y="687193"/>
                  </a:cubicBezTo>
                  <a:close/>
                  <a:moveTo>
                    <a:pt x="597362" y="900720"/>
                  </a:moveTo>
                  <a:lnTo>
                    <a:pt x="612680" y="903505"/>
                  </a:lnTo>
                  <a:lnTo>
                    <a:pt x="623819" y="847807"/>
                  </a:lnTo>
                  <a:lnTo>
                    <a:pt x="602932" y="847806"/>
                  </a:lnTo>
                  <a:close/>
                  <a:moveTo>
                    <a:pt x="309124" y="747898"/>
                  </a:moveTo>
                  <a:cubicBezTo>
                    <a:pt x="309132" y="747901"/>
                    <a:pt x="309601" y="748058"/>
                    <a:pt x="338746" y="757819"/>
                  </a:cubicBezTo>
                  <a:cubicBezTo>
                    <a:pt x="335454" y="761126"/>
                    <a:pt x="332163" y="764434"/>
                    <a:pt x="327227" y="769394"/>
                  </a:cubicBezTo>
                  <a:lnTo>
                    <a:pt x="338746" y="780969"/>
                  </a:lnTo>
                  <a:cubicBezTo>
                    <a:pt x="351911" y="771048"/>
                    <a:pt x="365076" y="761126"/>
                    <a:pt x="380298" y="749139"/>
                  </a:cubicBezTo>
                  <a:lnTo>
                    <a:pt x="371658" y="734670"/>
                  </a:lnTo>
                  <a:cubicBezTo>
                    <a:pt x="365076" y="737977"/>
                    <a:pt x="361784" y="741284"/>
                    <a:pt x="358493" y="744591"/>
                  </a:cubicBezTo>
                  <a:cubicBezTo>
                    <a:pt x="358484" y="744588"/>
                    <a:pt x="357861" y="744365"/>
                    <a:pt x="312415" y="728056"/>
                  </a:cubicBezTo>
                  <a:cubicBezTo>
                    <a:pt x="312415" y="728060"/>
                    <a:pt x="312364" y="728364"/>
                    <a:pt x="309124" y="747898"/>
                  </a:cubicBezTo>
                  <a:close/>
                  <a:moveTo>
                    <a:pt x="169879" y="698815"/>
                  </a:moveTo>
                  <a:lnTo>
                    <a:pt x="222793" y="718309"/>
                  </a:lnTo>
                  <a:lnTo>
                    <a:pt x="228362" y="701599"/>
                  </a:lnTo>
                  <a:lnTo>
                    <a:pt x="175449" y="682105"/>
                  </a:lnTo>
                  <a:close/>
                  <a:moveTo>
                    <a:pt x="210547" y="855814"/>
                  </a:moveTo>
                  <a:lnTo>
                    <a:pt x="222301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lnTo>
                    <a:pt x="252526" y="821350"/>
                  </a:lnTo>
                  <a:cubicBezTo>
                    <a:pt x="239092" y="834479"/>
                    <a:pt x="225660" y="844326"/>
                    <a:pt x="210547" y="855814"/>
                  </a:cubicBezTo>
                  <a:close/>
                  <a:moveTo>
                    <a:pt x="96080" y="943886"/>
                  </a:moveTo>
                  <a:lnTo>
                    <a:pt x="109308" y="960596"/>
                  </a:lnTo>
                  <a:cubicBezTo>
                    <a:pt x="122536" y="947228"/>
                    <a:pt x="135765" y="937202"/>
                    <a:pt x="148993" y="923835"/>
                  </a:cubicBezTo>
                  <a:lnTo>
                    <a:pt x="139072" y="910467"/>
                  </a:lnTo>
                  <a:cubicBezTo>
                    <a:pt x="122536" y="923835"/>
                    <a:pt x="109308" y="933861"/>
                    <a:pt x="96080" y="943886"/>
                  </a:cubicBezTo>
                  <a:close/>
                  <a:moveTo>
                    <a:pt x="0" y="1026362"/>
                  </a:moveTo>
                  <a:cubicBezTo>
                    <a:pt x="19886" y="973225"/>
                    <a:pt x="46401" y="910126"/>
                    <a:pt x="79544" y="840384"/>
                  </a:cubicBezTo>
                  <a:cubicBezTo>
                    <a:pt x="79553" y="840388"/>
                    <a:pt x="80631" y="840847"/>
                    <a:pt x="212118" y="896842"/>
                  </a:cubicBezTo>
                  <a:cubicBezTo>
                    <a:pt x="212119" y="896838"/>
                    <a:pt x="212152" y="896756"/>
                    <a:pt x="212947" y="894766"/>
                  </a:cubicBezTo>
                  <a:lnTo>
                    <a:pt x="218747" y="880237"/>
                  </a:lnTo>
                  <a:cubicBezTo>
                    <a:pt x="218739" y="880233"/>
                    <a:pt x="217687" y="879785"/>
                    <a:pt x="86173" y="823779"/>
                  </a:cubicBezTo>
                  <a:cubicBezTo>
                    <a:pt x="149145" y="697580"/>
                    <a:pt x="238632" y="551453"/>
                    <a:pt x="344691" y="415291"/>
                  </a:cubicBezTo>
                  <a:cubicBezTo>
                    <a:pt x="344700" y="415297"/>
                    <a:pt x="346214" y="416282"/>
                    <a:pt x="599896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5" y="604593"/>
                    <a:pt x="566806" y="604661"/>
                    <a:pt x="567996" y="606250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80" y="591303"/>
                    <a:pt x="619758" y="591259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4"/>
                    <a:pt x="617296" y="583418"/>
                  </a:cubicBezTo>
                  <a:lnTo>
                    <a:pt x="623097" y="574701"/>
                  </a:lnTo>
                  <a:cubicBezTo>
                    <a:pt x="623088" y="574695"/>
                    <a:pt x="621575" y="573722"/>
                    <a:pt x="354635" y="402007"/>
                  </a:cubicBezTo>
                  <a:cubicBezTo>
                    <a:pt x="530710" y="179913"/>
                    <a:pt x="749507" y="-3264"/>
                    <a:pt x="972190" y="45"/>
                  </a:cubicBezTo>
                  <a:cubicBezTo>
                    <a:pt x="1105800" y="2029"/>
                    <a:pt x="1240807" y="71148"/>
                    <a:pt x="1368823" y="239275"/>
                  </a:cubicBezTo>
                  <a:cubicBezTo>
                    <a:pt x="1362195" y="239275"/>
                    <a:pt x="1358880" y="239276"/>
                    <a:pt x="1352252" y="242597"/>
                  </a:cubicBezTo>
                  <a:cubicBezTo>
                    <a:pt x="1352253" y="242601"/>
                    <a:pt x="1352288" y="242687"/>
                    <a:pt x="1353080" y="244673"/>
                  </a:cubicBezTo>
                  <a:lnTo>
                    <a:pt x="1358880" y="259202"/>
                  </a:lnTo>
                  <a:cubicBezTo>
                    <a:pt x="1365509" y="255881"/>
                    <a:pt x="1372138" y="255881"/>
                    <a:pt x="1382080" y="252560"/>
                  </a:cubicBezTo>
                  <a:cubicBezTo>
                    <a:pt x="1388710" y="265844"/>
                    <a:pt x="1398652" y="279128"/>
                    <a:pt x="1405281" y="289092"/>
                  </a:cubicBezTo>
                  <a:cubicBezTo>
                    <a:pt x="1424103" y="334113"/>
                    <a:pt x="1437030" y="376347"/>
                    <a:pt x="1442984" y="416291"/>
                  </a:cubicBezTo>
                  <a:lnTo>
                    <a:pt x="1336314" y="499057"/>
                  </a:lnTo>
                  <a:cubicBezTo>
                    <a:pt x="1347255" y="443148"/>
                    <a:pt x="1360181" y="377095"/>
                    <a:pt x="1375452" y="299055"/>
                  </a:cubicBezTo>
                  <a:cubicBezTo>
                    <a:pt x="1375443" y="299053"/>
                    <a:pt x="1375031" y="298985"/>
                    <a:pt x="1355566" y="295733"/>
                  </a:cubicBezTo>
                  <a:lnTo>
                    <a:pt x="1313716" y="516592"/>
                  </a:lnTo>
                  <a:lnTo>
                    <a:pt x="1106859" y="677096"/>
                  </a:lnTo>
                  <a:lnTo>
                    <a:pt x="1109784" y="661218"/>
                  </a:lnTo>
                  <a:lnTo>
                    <a:pt x="1090290" y="658433"/>
                  </a:lnTo>
                  <a:lnTo>
                    <a:pt x="1083515" y="695209"/>
                  </a:lnTo>
                  <a:lnTo>
                    <a:pt x="837623" y="886001"/>
                  </a:lnTo>
                  <a:cubicBezTo>
                    <a:pt x="850963" y="817387"/>
                    <a:pt x="875660" y="690350"/>
                    <a:pt x="921387" y="455144"/>
                  </a:cubicBezTo>
                  <a:cubicBezTo>
                    <a:pt x="921379" y="455142"/>
                    <a:pt x="920965" y="455073"/>
                    <a:pt x="901501" y="451822"/>
                  </a:cubicBezTo>
                  <a:cubicBezTo>
                    <a:pt x="901498" y="451836"/>
                    <a:pt x="901019" y="454349"/>
                    <a:pt x="815418" y="903230"/>
                  </a:cubicBezTo>
                  <a:lnTo>
                    <a:pt x="709840" y="985150"/>
                  </a:lnTo>
                  <a:cubicBezTo>
                    <a:pt x="672460" y="991443"/>
                    <a:pt x="635026" y="996125"/>
                    <a:pt x="596581" y="999794"/>
                  </a:cubicBezTo>
                  <a:cubicBezTo>
                    <a:pt x="596582" y="999790"/>
                    <a:pt x="596581" y="999725"/>
                    <a:pt x="596581" y="998548"/>
                  </a:cubicBezTo>
                  <a:lnTo>
                    <a:pt x="596582" y="989830"/>
                  </a:lnTo>
                  <a:cubicBezTo>
                    <a:pt x="596578" y="989830"/>
                    <a:pt x="596494" y="989830"/>
                    <a:pt x="594510" y="989831"/>
                  </a:cubicBezTo>
                  <a:lnTo>
                    <a:pt x="580010" y="989830"/>
                  </a:lnTo>
                  <a:cubicBezTo>
                    <a:pt x="580009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5" y="1009757"/>
                    <a:pt x="437493" y="1016399"/>
                    <a:pt x="371206" y="1019720"/>
                  </a:cubicBezTo>
                  <a:cubicBezTo>
                    <a:pt x="371208" y="1019709"/>
                    <a:pt x="371566" y="1017916"/>
                    <a:pt x="430865" y="720826"/>
                  </a:cubicBezTo>
                  <a:cubicBezTo>
                    <a:pt x="430861" y="720825"/>
                    <a:pt x="430777" y="720809"/>
                    <a:pt x="428793" y="720411"/>
                  </a:cubicBezTo>
                  <a:lnTo>
                    <a:pt x="414293" y="717505"/>
                  </a:lnTo>
                  <a:cubicBezTo>
                    <a:pt x="414290" y="717517"/>
                    <a:pt x="413908" y="719350"/>
                    <a:pt x="351321" y="1019720"/>
                  </a:cubicBezTo>
                  <a:cubicBezTo>
                    <a:pt x="222061" y="1029683"/>
                    <a:pt x="102745" y="1029683"/>
                    <a:pt x="19887" y="1033004"/>
                  </a:cubicBezTo>
                  <a:lnTo>
                    <a:pt x="39772" y="1016399"/>
                  </a:lnTo>
                  <a:cubicBezTo>
                    <a:pt x="39769" y="1016396"/>
                    <a:pt x="39703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9" y="1019720"/>
                    <a:pt x="0" y="1026362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 rot="2025321">
              <a:off x="3215871" y="546135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5"/>
            <p:cNvSpPr>
              <a:spLocks/>
            </p:cNvSpPr>
            <p:nvPr/>
          </p:nvSpPr>
          <p:spPr bwMode="auto">
            <a:xfrm rot="14508995">
              <a:off x="1506248" y="1325481"/>
              <a:ext cx="1560885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 rot="1783257" flipH="1" flipV="1">
              <a:off x="7459075" y="4714214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auto">
            <a:xfrm rot="11252457" flipH="1" flipV="1">
              <a:off x="5679941" y="57397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auto">
            <a:xfrm rot="18446852" flipH="1" flipV="1">
              <a:off x="10859143" y="370957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 rot="418091" flipH="1" flipV="1">
              <a:off x="6733166" y="100332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"/>
            <p:cNvSpPr>
              <a:spLocks/>
            </p:cNvSpPr>
            <p:nvPr/>
          </p:nvSpPr>
          <p:spPr bwMode="auto">
            <a:xfrm rot="19178519">
              <a:off x="794952" y="440849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7" name="Freeform 5"/>
            <p:cNvSpPr>
              <a:spLocks/>
            </p:cNvSpPr>
            <p:nvPr/>
          </p:nvSpPr>
          <p:spPr bwMode="auto">
            <a:xfrm rot="17698856">
              <a:off x="9787685" y="182271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5"/>
            <p:cNvSpPr>
              <a:spLocks/>
            </p:cNvSpPr>
            <p:nvPr/>
          </p:nvSpPr>
          <p:spPr bwMode="auto">
            <a:xfrm rot="18361204">
              <a:off x="585549" y="27296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5"/>
            <p:cNvSpPr>
              <a:spLocks/>
            </p:cNvSpPr>
            <p:nvPr/>
          </p:nvSpPr>
          <p:spPr bwMode="auto">
            <a:xfrm rot="18887227">
              <a:off x="2845793" y="398972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20" name="Freeform 5"/>
            <p:cNvSpPr>
              <a:spLocks/>
            </p:cNvSpPr>
            <p:nvPr/>
          </p:nvSpPr>
          <p:spPr bwMode="auto">
            <a:xfrm rot="2700000">
              <a:off x="4201503" y="94403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5"/>
            <p:cNvSpPr>
              <a:spLocks/>
            </p:cNvSpPr>
            <p:nvPr/>
          </p:nvSpPr>
          <p:spPr bwMode="auto">
            <a:xfrm rot="3158362">
              <a:off x="4953877" y="4768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5"/>
            <p:cNvSpPr>
              <a:spLocks/>
            </p:cNvSpPr>
            <p:nvPr/>
          </p:nvSpPr>
          <p:spPr bwMode="auto">
            <a:xfrm rot="15300000">
              <a:off x="372301" y="11061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5"/>
            <p:cNvSpPr>
              <a:spLocks/>
            </p:cNvSpPr>
            <p:nvPr/>
          </p:nvSpPr>
          <p:spPr bwMode="auto">
            <a:xfrm rot="9948045" flipH="1" flipV="1">
              <a:off x="-91802" y="552684"/>
              <a:ext cx="402712" cy="676726"/>
            </a:xfrm>
            <a:custGeom>
              <a:avLst/>
              <a:gdLst/>
              <a:ahLst/>
              <a:cxnLst/>
              <a:rect l="l" t="t" r="r" b="b"/>
              <a:pathLst>
                <a:path w="374848" h="629903">
                  <a:moveTo>
                    <a:pt x="115124" y="533084"/>
                  </a:moveTo>
                  <a:lnTo>
                    <a:pt x="103381" y="530148"/>
                  </a:lnTo>
                  <a:lnTo>
                    <a:pt x="96530" y="568314"/>
                  </a:lnTo>
                  <a:lnTo>
                    <a:pt x="108273" y="570271"/>
                  </a:lnTo>
                  <a:close/>
                  <a:moveTo>
                    <a:pt x="133717" y="432287"/>
                  </a:moveTo>
                  <a:lnTo>
                    <a:pt x="120017" y="430330"/>
                  </a:lnTo>
                  <a:lnTo>
                    <a:pt x="113166" y="467517"/>
                  </a:lnTo>
                  <a:lnTo>
                    <a:pt x="126867" y="469474"/>
                  </a:lnTo>
                  <a:close/>
                  <a:moveTo>
                    <a:pt x="150354" y="332469"/>
                  </a:moveTo>
                  <a:lnTo>
                    <a:pt x="138611" y="329533"/>
                  </a:lnTo>
                  <a:lnTo>
                    <a:pt x="131760" y="366720"/>
                  </a:lnTo>
                  <a:lnTo>
                    <a:pt x="143503" y="369656"/>
                  </a:lnTo>
                  <a:close/>
                  <a:moveTo>
                    <a:pt x="168947" y="231672"/>
                  </a:moveTo>
                  <a:lnTo>
                    <a:pt x="157204" y="229715"/>
                  </a:lnTo>
                  <a:lnTo>
                    <a:pt x="150353" y="266902"/>
                  </a:lnTo>
                  <a:lnTo>
                    <a:pt x="162097" y="268859"/>
                  </a:lnTo>
                  <a:close/>
                  <a:moveTo>
                    <a:pt x="147635" y="187634"/>
                  </a:moveTo>
                  <a:cubicBezTo>
                    <a:pt x="133609" y="192260"/>
                    <a:pt x="121920" y="196886"/>
                    <a:pt x="110815" y="202958"/>
                  </a:cubicBezTo>
                  <a:lnTo>
                    <a:pt x="114906" y="213078"/>
                  </a:lnTo>
                  <a:cubicBezTo>
                    <a:pt x="126595" y="208452"/>
                    <a:pt x="138284" y="203826"/>
                    <a:pt x="151727" y="197754"/>
                  </a:cubicBezTo>
                  <a:close/>
                  <a:moveTo>
                    <a:pt x="243539" y="154361"/>
                  </a:moveTo>
                  <a:cubicBezTo>
                    <a:pt x="231850" y="159059"/>
                    <a:pt x="220161" y="161407"/>
                    <a:pt x="206719" y="167572"/>
                  </a:cubicBezTo>
                  <a:lnTo>
                    <a:pt x="210810" y="177848"/>
                  </a:lnTo>
                  <a:cubicBezTo>
                    <a:pt x="222499" y="173151"/>
                    <a:pt x="234188" y="170802"/>
                    <a:pt x="247631" y="164637"/>
                  </a:cubicBezTo>
                  <a:close/>
                  <a:moveTo>
                    <a:pt x="229621" y="124025"/>
                  </a:moveTo>
                  <a:lnTo>
                    <a:pt x="222770" y="133811"/>
                  </a:lnTo>
                  <a:lnTo>
                    <a:pt x="252129" y="157298"/>
                  </a:lnTo>
                  <a:lnTo>
                    <a:pt x="259958" y="147511"/>
                  </a:lnTo>
                  <a:close/>
                  <a:moveTo>
                    <a:pt x="159381" y="0"/>
                  </a:moveTo>
                  <a:cubicBezTo>
                    <a:pt x="212916" y="24764"/>
                    <a:pt x="265121" y="69230"/>
                    <a:pt x="315769" y="135747"/>
                  </a:cubicBezTo>
                  <a:cubicBezTo>
                    <a:pt x="311110" y="135747"/>
                    <a:pt x="308781" y="135747"/>
                    <a:pt x="304122" y="138082"/>
                  </a:cubicBezTo>
                  <a:cubicBezTo>
                    <a:pt x="304123" y="138083"/>
                    <a:pt x="304142" y="138130"/>
                    <a:pt x="304705" y="139540"/>
                  </a:cubicBezTo>
                  <a:lnTo>
                    <a:pt x="308781" y="149752"/>
                  </a:lnTo>
                  <a:cubicBezTo>
                    <a:pt x="313439" y="147418"/>
                    <a:pt x="318099" y="147418"/>
                    <a:pt x="325086" y="145083"/>
                  </a:cubicBezTo>
                  <a:cubicBezTo>
                    <a:pt x="329745" y="154419"/>
                    <a:pt x="336732" y="163755"/>
                    <a:pt x="341392" y="170758"/>
                  </a:cubicBezTo>
                  <a:cubicBezTo>
                    <a:pt x="413600" y="343475"/>
                    <a:pt x="362355" y="457842"/>
                    <a:pt x="250548" y="534864"/>
                  </a:cubicBezTo>
                  <a:cubicBezTo>
                    <a:pt x="250549" y="534860"/>
                    <a:pt x="250787" y="533646"/>
                    <a:pt x="320427" y="177760"/>
                  </a:cubicBezTo>
                  <a:cubicBezTo>
                    <a:pt x="320424" y="177759"/>
                    <a:pt x="320212" y="177724"/>
                    <a:pt x="306452" y="175425"/>
                  </a:cubicBezTo>
                  <a:lnTo>
                    <a:pt x="236573" y="544200"/>
                  </a:lnTo>
                  <a:cubicBezTo>
                    <a:pt x="171704" y="583200"/>
                    <a:pt x="89138" y="611856"/>
                    <a:pt x="0" y="629903"/>
                  </a:cubicBezTo>
                  <a:lnTo>
                    <a:pt x="140825" y="73336"/>
                  </a:lnTo>
                  <a:lnTo>
                    <a:pt x="170904" y="96624"/>
                  </a:lnTo>
                  <a:lnTo>
                    <a:pt x="177754" y="84880"/>
                  </a:lnTo>
                  <a:lnTo>
                    <a:pt x="147418" y="61394"/>
                  </a:lnTo>
                  <a:lnTo>
                    <a:pt x="141111" y="72204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5"/>
            <p:cNvSpPr>
              <a:spLocks/>
            </p:cNvSpPr>
            <p:nvPr/>
          </p:nvSpPr>
          <p:spPr bwMode="auto">
            <a:xfrm rot="18429799">
              <a:off x="1634877" y="-32037"/>
              <a:ext cx="1523770" cy="1105736"/>
            </a:xfrm>
            <a:custGeom>
              <a:avLst/>
              <a:gdLst/>
              <a:ahLst/>
              <a:cxnLst/>
              <a:rect l="l" t="t" r="r" b="b"/>
              <a:pathLst>
                <a:path w="1418340" h="1029230">
                  <a:moveTo>
                    <a:pt x="139072" y="906693"/>
                  </a:moveTo>
                  <a:cubicBezTo>
                    <a:pt x="122536" y="920061"/>
                    <a:pt x="109308" y="930086"/>
                    <a:pt x="96080" y="940112"/>
                  </a:cubicBezTo>
                  <a:lnTo>
                    <a:pt x="109308" y="956822"/>
                  </a:lnTo>
                  <a:cubicBezTo>
                    <a:pt x="122536" y="943454"/>
                    <a:pt x="135765" y="933429"/>
                    <a:pt x="148993" y="920061"/>
                  </a:cubicBezTo>
                  <a:close/>
                  <a:moveTo>
                    <a:pt x="264280" y="829064"/>
                  </a:moveTo>
                  <a:lnTo>
                    <a:pt x="252525" y="817576"/>
                  </a:lnTo>
                  <a:cubicBezTo>
                    <a:pt x="239092" y="830705"/>
                    <a:pt x="225660" y="840552"/>
                    <a:pt x="210547" y="852040"/>
                  </a:cubicBezTo>
                  <a:lnTo>
                    <a:pt x="222301" y="863528"/>
                  </a:lnTo>
                  <a:cubicBezTo>
                    <a:pt x="235734" y="853681"/>
                    <a:pt x="249168" y="843834"/>
                    <a:pt x="264280" y="829064"/>
                  </a:cubicBezTo>
                  <a:close/>
                  <a:moveTo>
                    <a:pt x="228362" y="697826"/>
                  </a:moveTo>
                  <a:lnTo>
                    <a:pt x="175449" y="678331"/>
                  </a:lnTo>
                  <a:lnTo>
                    <a:pt x="169879" y="695041"/>
                  </a:lnTo>
                  <a:lnTo>
                    <a:pt x="222792" y="714535"/>
                  </a:lnTo>
                  <a:close/>
                  <a:moveTo>
                    <a:pt x="371658" y="730896"/>
                  </a:moveTo>
                  <a:cubicBezTo>
                    <a:pt x="365076" y="734203"/>
                    <a:pt x="361784" y="737510"/>
                    <a:pt x="358493" y="740818"/>
                  </a:cubicBezTo>
                  <a:cubicBezTo>
                    <a:pt x="358488" y="740816"/>
                    <a:pt x="358018" y="740647"/>
                    <a:pt x="312415" y="724282"/>
                  </a:cubicBezTo>
                  <a:cubicBezTo>
                    <a:pt x="312414" y="724287"/>
                    <a:pt x="312362" y="724604"/>
                    <a:pt x="309124" y="744124"/>
                  </a:cubicBezTo>
                  <a:cubicBezTo>
                    <a:pt x="309128" y="744126"/>
                    <a:pt x="309478" y="744243"/>
                    <a:pt x="338746" y="754046"/>
                  </a:cubicBezTo>
                  <a:cubicBezTo>
                    <a:pt x="335454" y="757352"/>
                    <a:pt x="332163" y="760660"/>
                    <a:pt x="327227" y="765620"/>
                  </a:cubicBezTo>
                  <a:lnTo>
                    <a:pt x="338746" y="777195"/>
                  </a:lnTo>
                  <a:cubicBezTo>
                    <a:pt x="351911" y="767273"/>
                    <a:pt x="365076" y="757352"/>
                    <a:pt x="380298" y="745365"/>
                  </a:cubicBezTo>
                  <a:close/>
                  <a:moveTo>
                    <a:pt x="623819" y="844033"/>
                  </a:moveTo>
                  <a:lnTo>
                    <a:pt x="602932" y="844033"/>
                  </a:lnTo>
                  <a:lnTo>
                    <a:pt x="597362" y="896946"/>
                  </a:lnTo>
                  <a:lnTo>
                    <a:pt x="612680" y="899731"/>
                  </a:lnTo>
                  <a:close/>
                  <a:moveTo>
                    <a:pt x="500024" y="663496"/>
                  </a:moveTo>
                  <a:lnTo>
                    <a:pt x="491209" y="651874"/>
                  </a:lnTo>
                  <a:cubicBezTo>
                    <a:pt x="474417" y="661836"/>
                    <a:pt x="460984" y="671798"/>
                    <a:pt x="445452" y="683419"/>
                  </a:cubicBezTo>
                  <a:lnTo>
                    <a:pt x="454267" y="695041"/>
                  </a:lnTo>
                  <a:cubicBezTo>
                    <a:pt x="471059" y="685079"/>
                    <a:pt x="484492" y="675117"/>
                    <a:pt x="500024" y="663496"/>
                  </a:cubicBezTo>
                  <a:close/>
                  <a:moveTo>
                    <a:pt x="646098" y="704788"/>
                  </a:moveTo>
                  <a:lnTo>
                    <a:pt x="629389" y="700610"/>
                  </a:lnTo>
                  <a:lnTo>
                    <a:pt x="619641" y="753524"/>
                  </a:lnTo>
                  <a:lnTo>
                    <a:pt x="636351" y="757701"/>
                  </a:lnTo>
                  <a:close/>
                  <a:moveTo>
                    <a:pt x="669770" y="575289"/>
                  </a:moveTo>
                  <a:lnTo>
                    <a:pt x="653060" y="571112"/>
                  </a:lnTo>
                  <a:lnTo>
                    <a:pt x="646097" y="611494"/>
                  </a:lnTo>
                  <a:lnTo>
                    <a:pt x="662807" y="614278"/>
                  </a:lnTo>
                  <a:close/>
                  <a:moveTo>
                    <a:pt x="736280" y="498704"/>
                  </a:moveTo>
                  <a:cubicBezTo>
                    <a:pt x="719488" y="505345"/>
                    <a:pt x="706056" y="515307"/>
                    <a:pt x="689264" y="525269"/>
                  </a:cubicBezTo>
                  <a:lnTo>
                    <a:pt x="699339" y="541871"/>
                  </a:lnTo>
                  <a:cubicBezTo>
                    <a:pt x="712772" y="531909"/>
                    <a:pt x="729564" y="521948"/>
                    <a:pt x="745095" y="513231"/>
                  </a:cubicBezTo>
                  <a:close/>
                  <a:moveTo>
                    <a:pt x="616856" y="292621"/>
                  </a:moveTo>
                  <a:lnTo>
                    <a:pt x="569513" y="266165"/>
                  </a:lnTo>
                  <a:lnTo>
                    <a:pt x="563943" y="278697"/>
                  </a:lnTo>
                  <a:lnTo>
                    <a:pt x="609895" y="305154"/>
                  </a:lnTo>
                  <a:close/>
                  <a:moveTo>
                    <a:pt x="746355" y="362245"/>
                  </a:moveTo>
                  <a:lnTo>
                    <a:pt x="696227" y="335788"/>
                  </a:lnTo>
                  <a:lnTo>
                    <a:pt x="689264" y="352497"/>
                  </a:lnTo>
                  <a:lnTo>
                    <a:pt x="735215" y="378954"/>
                  </a:lnTo>
                  <a:close/>
                  <a:moveTo>
                    <a:pt x="1083328" y="800867"/>
                  </a:moveTo>
                  <a:lnTo>
                    <a:pt x="1066619" y="796689"/>
                  </a:lnTo>
                  <a:lnTo>
                    <a:pt x="1056871" y="850995"/>
                  </a:lnTo>
                  <a:lnTo>
                    <a:pt x="1073581" y="853780"/>
                  </a:lnTo>
                  <a:close/>
                  <a:moveTo>
                    <a:pt x="870836" y="431382"/>
                  </a:moveTo>
                  <a:lnTo>
                    <a:pt x="864959" y="428496"/>
                  </a:lnTo>
                  <a:cubicBezTo>
                    <a:pt x="864954" y="428493"/>
                    <a:pt x="864499" y="428252"/>
                    <a:pt x="821302" y="405411"/>
                  </a:cubicBezTo>
                  <a:lnTo>
                    <a:pt x="814585" y="421900"/>
                  </a:lnTo>
                  <a:cubicBezTo>
                    <a:pt x="814589" y="421902"/>
                    <a:pt x="814963" y="422106"/>
                    <a:pt x="844809" y="438390"/>
                  </a:cubicBezTo>
                  <a:cubicBezTo>
                    <a:pt x="834734" y="444986"/>
                    <a:pt x="824659" y="448284"/>
                    <a:pt x="815844" y="456528"/>
                  </a:cubicBezTo>
                  <a:lnTo>
                    <a:pt x="824659" y="468071"/>
                  </a:lnTo>
                  <a:cubicBezTo>
                    <a:pt x="841451" y="461475"/>
                    <a:pt x="854884" y="451581"/>
                    <a:pt x="871256" y="443749"/>
                  </a:cubicBezTo>
                  <a:lnTo>
                    <a:pt x="868317" y="435092"/>
                  </a:lnTo>
                  <a:close/>
                  <a:moveTo>
                    <a:pt x="1109784" y="657444"/>
                  </a:moveTo>
                  <a:lnTo>
                    <a:pt x="1090290" y="654659"/>
                  </a:lnTo>
                  <a:lnTo>
                    <a:pt x="1080542" y="707572"/>
                  </a:lnTo>
                  <a:lnTo>
                    <a:pt x="1100037" y="710357"/>
                  </a:lnTo>
                  <a:close/>
                  <a:moveTo>
                    <a:pt x="994457" y="365029"/>
                  </a:moveTo>
                  <a:cubicBezTo>
                    <a:pt x="977665" y="371759"/>
                    <a:pt x="960874" y="381854"/>
                    <a:pt x="945342" y="390688"/>
                  </a:cubicBezTo>
                  <a:lnTo>
                    <a:pt x="954157" y="405411"/>
                  </a:lnTo>
                  <a:cubicBezTo>
                    <a:pt x="967590" y="398680"/>
                    <a:pt x="984382" y="388584"/>
                    <a:pt x="1000334" y="379752"/>
                  </a:cubicBezTo>
                  <a:close/>
                  <a:moveTo>
                    <a:pt x="1133456" y="515414"/>
                  </a:moveTo>
                  <a:lnTo>
                    <a:pt x="1116747" y="511237"/>
                  </a:lnTo>
                  <a:lnTo>
                    <a:pt x="1106999" y="564150"/>
                  </a:lnTo>
                  <a:lnTo>
                    <a:pt x="1123709" y="568328"/>
                  </a:lnTo>
                  <a:close/>
                  <a:moveTo>
                    <a:pt x="1061049" y="345535"/>
                  </a:moveTo>
                  <a:lnTo>
                    <a:pt x="696227" y="86539"/>
                  </a:lnTo>
                  <a:lnTo>
                    <a:pt x="686479" y="99070"/>
                  </a:lnTo>
                  <a:lnTo>
                    <a:pt x="1047124" y="362244"/>
                  </a:lnTo>
                  <a:close/>
                  <a:moveTo>
                    <a:pt x="1159913" y="371992"/>
                  </a:moveTo>
                  <a:lnTo>
                    <a:pt x="1143203" y="369207"/>
                  </a:lnTo>
                  <a:lnTo>
                    <a:pt x="1133456" y="422120"/>
                  </a:lnTo>
                  <a:lnTo>
                    <a:pt x="1150165" y="424905"/>
                  </a:lnTo>
                  <a:close/>
                  <a:moveTo>
                    <a:pt x="1129588" y="309331"/>
                  </a:moveTo>
                  <a:cubicBezTo>
                    <a:pt x="1109630" y="315913"/>
                    <a:pt x="1092998" y="322496"/>
                    <a:pt x="1077197" y="331136"/>
                  </a:cubicBezTo>
                  <a:lnTo>
                    <a:pt x="1083019" y="345535"/>
                  </a:lnTo>
                  <a:cubicBezTo>
                    <a:pt x="1099651" y="338952"/>
                    <a:pt x="1116283" y="332370"/>
                    <a:pt x="1135410" y="323730"/>
                  </a:cubicBezTo>
                  <a:close/>
                  <a:moveTo>
                    <a:pt x="1329804" y="528554"/>
                  </a:moveTo>
                  <a:lnTo>
                    <a:pt x="1418340" y="645352"/>
                  </a:lnTo>
                  <a:cubicBezTo>
                    <a:pt x="1388812" y="707949"/>
                    <a:pt x="1339215" y="759866"/>
                    <a:pt x="1276021" y="803399"/>
                  </a:cubicBezTo>
                  <a:cubicBezTo>
                    <a:pt x="1276023" y="803393"/>
                    <a:pt x="1276279" y="802084"/>
                    <a:pt x="1329804" y="528554"/>
                  </a:cubicBezTo>
                  <a:close/>
                  <a:moveTo>
                    <a:pt x="929143" y="0"/>
                  </a:moveTo>
                  <a:lnTo>
                    <a:pt x="1314547" y="508428"/>
                  </a:lnTo>
                  <a:lnTo>
                    <a:pt x="1256136" y="816683"/>
                  </a:lnTo>
                  <a:cubicBezTo>
                    <a:pt x="1140134" y="886425"/>
                    <a:pt x="984359" y="932920"/>
                    <a:pt x="821957" y="962810"/>
                  </a:cubicBezTo>
                  <a:cubicBezTo>
                    <a:pt x="821958" y="962802"/>
                    <a:pt x="822345" y="960814"/>
                    <a:pt x="921387" y="451370"/>
                  </a:cubicBezTo>
                  <a:cubicBezTo>
                    <a:pt x="921382" y="451369"/>
                    <a:pt x="921072" y="451317"/>
                    <a:pt x="901501" y="448048"/>
                  </a:cubicBezTo>
                  <a:cubicBezTo>
                    <a:pt x="901499" y="448056"/>
                    <a:pt x="901126" y="450012"/>
                    <a:pt x="802070" y="969451"/>
                  </a:cubicBezTo>
                  <a:cubicBezTo>
                    <a:pt x="732470" y="979415"/>
                    <a:pt x="666183" y="989377"/>
                    <a:pt x="596581" y="996020"/>
                  </a:cubicBezTo>
                  <a:cubicBezTo>
                    <a:pt x="596581" y="996016"/>
                    <a:pt x="596581" y="995950"/>
                    <a:pt x="596582" y="994774"/>
                  </a:cubicBezTo>
                  <a:lnTo>
                    <a:pt x="596581" y="986057"/>
                  </a:lnTo>
                  <a:cubicBezTo>
                    <a:pt x="596578" y="986057"/>
                    <a:pt x="596494" y="986057"/>
                    <a:pt x="594510" y="986057"/>
                  </a:cubicBezTo>
                  <a:lnTo>
                    <a:pt x="580010" y="986057"/>
                  </a:lnTo>
                  <a:cubicBezTo>
                    <a:pt x="580009" y="986060"/>
                    <a:pt x="579992" y="986127"/>
                    <a:pt x="579596" y="987717"/>
                  </a:cubicBezTo>
                  <a:lnTo>
                    <a:pt x="576696" y="999341"/>
                  </a:lnTo>
                  <a:cubicBezTo>
                    <a:pt x="507094" y="1005983"/>
                    <a:pt x="437493" y="1012625"/>
                    <a:pt x="371206" y="1015946"/>
                  </a:cubicBezTo>
                  <a:cubicBezTo>
                    <a:pt x="371208" y="1015936"/>
                    <a:pt x="371549" y="1014228"/>
                    <a:pt x="430864" y="717052"/>
                  </a:cubicBezTo>
                  <a:cubicBezTo>
                    <a:pt x="430861" y="717052"/>
                    <a:pt x="430776" y="717035"/>
                    <a:pt x="428793" y="716637"/>
                  </a:cubicBezTo>
                  <a:lnTo>
                    <a:pt x="414293" y="713732"/>
                  </a:lnTo>
                  <a:cubicBezTo>
                    <a:pt x="414290" y="713742"/>
                    <a:pt x="413915" y="715542"/>
                    <a:pt x="351320" y="1015946"/>
                  </a:cubicBezTo>
                  <a:cubicBezTo>
                    <a:pt x="222061" y="1025909"/>
                    <a:pt x="102745" y="1025909"/>
                    <a:pt x="19886" y="1029230"/>
                  </a:cubicBezTo>
                  <a:lnTo>
                    <a:pt x="39772" y="1012625"/>
                  </a:lnTo>
                  <a:cubicBezTo>
                    <a:pt x="39769" y="1012622"/>
                    <a:pt x="39701" y="1012554"/>
                    <a:pt x="38115" y="1010965"/>
                  </a:cubicBezTo>
                  <a:lnTo>
                    <a:pt x="26515" y="999341"/>
                  </a:lnTo>
                  <a:cubicBezTo>
                    <a:pt x="16572" y="1009304"/>
                    <a:pt x="6629" y="1015946"/>
                    <a:pt x="0" y="1022588"/>
                  </a:cubicBezTo>
                  <a:cubicBezTo>
                    <a:pt x="19886" y="969451"/>
                    <a:pt x="46400" y="906352"/>
                    <a:pt x="79544" y="836610"/>
                  </a:cubicBezTo>
                  <a:cubicBezTo>
                    <a:pt x="79552" y="836614"/>
                    <a:pt x="80608" y="837063"/>
                    <a:pt x="212117" y="893068"/>
                  </a:cubicBezTo>
                  <a:cubicBezTo>
                    <a:pt x="212119" y="893064"/>
                    <a:pt x="212152" y="892981"/>
                    <a:pt x="212946" y="890992"/>
                  </a:cubicBezTo>
                  <a:lnTo>
                    <a:pt x="218747" y="876463"/>
                  </a:lnTo>
                  <a:cubicBezTo>
                    <a:pt x="218739" y="876459"/>
                    <a:pt x="217697" y="876016"/>
                    <a:pt x="86173" y="820005"/>
                  </a:cubicBezTo>
                  <a:cubicBezTo>
                    <a:pt x="149145" y="693806"/>
                    <a:pt x="238632" y="547679"/>
                    <a:pt x="344691" y="411517"/>
                  </a:cubicBezTo>
                  <a:cubicBezTo>
                    <a:pt x="344701" y="411524"/>
                    <a:pt x="346289" y="412557"/>
                    <a:pt x="599896" y="577569"/>
                  </a:cubicBezTo>
                  <a:cubicBezTo>
                    <a:pt x="586638" y="587532"/>
                    <a:pt x="576696" y="594174"/>
                    <a:pt x="566753" y="600816"/>
                  </a:cubicBezTo>
                  <a:cubicBezTo>
                    <a:pt x="566755" y="600819"/>
                    <a:pt x="566806" y="600887"/>
                    <a:pt x="567996" y="602477"/>
                  </a:cubicBezTo>
                  <a:lnTo>
                    <a:pt x="576696" y="614100"/>
                  </a:lnTo>
                  <a:cubicBezTo>
                    <a:pt x="589953" y="604137"/>
                    <a:pt x="606525" y="597495"/>
                    <a:pt x="619782" y="587532"/>
                  </a:cubicBezTo>
                  <a:cubicBezTo>
                    <a:pt x="619780" y="587529"/>
                    <a:pt x="619758" y="587485"/>
                    <a:pt x="619368" y="586702"/>
                  </a:cubicBezTo>
                  <a:lnTo>
                    <a:pt x="616468" y="580890"/>
                  </a:lnTo>
                  <a:cubicBezTo>
                    <a:pt x="616469" y="580888"/>
                    <a:pt x="616502" y="580838"/>
                    <a:pt x="617296" y="579645"/>
                  </a:cubicBezTo>
                  <a:lnTo>
                    <a:pt x="623096" y="570927"/>
                  </a:lnTo>
                  <a:cubicBezTo>
                    <a:pt x="623087" y="570921"/>
                    <a:pt x="621531" y="569920"/>
                    <a:pt x="354634" y="398233"/>
                  </a:cubicBezTo>
                  <a:cubicBezTo>
                    <a:pt x="519298" y="190532"/>
                    <a:pt x="721327" y="16868"/>
                    <a:pt x="929143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5"/>
            <p:cNvSpPr>
              <a:spLocks/>
            </p:cNvSpPr>
            <p:nvPr/>
          </p:nvSpPr>
          <p:spPr bwMode="auto">
            <a:xfrm rot="9774837">
              <a:off x="7616357" y="20939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5"/>
            <p:cNvSpPr>
              <a:spLocks/>
            </p:cNvSpPr>
            <p:nvPr/>
          </p:nvSpPr>
          <p:spPr bwMode="auto">
            <a:xfrm rot="1867807">
              <a:off x="296590" y="149191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5"/>
            <p:cNvSpPr>
              <a:spLocks/>
            </p:cNvSpPr>
            <p:nvPr/>
          </p:nvSpPr>
          <p:spPr bwMode="auto">
            <a:xfrm rot="4931296">
              <a:off x="1451218" y="4433327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5"/>
            <p:cNvSpPr>
              <a:spLocks/>
            </p:cNvSpPr>
            <p:nvPr/>
          </p:nvSpPr>
          <p:spPr bwMode="auto">
            <a:xfrm>
              <a:off x="8305602" y="486381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5"/>
            <p:cNvSpPr>
              <a:spLocks/>
            </p:cNvSpPr>
            <p:nvPr/>
          </p:nvSpPr>
          <p:spPr bwMode="auto">
            <a:xfrm rot="4114372">
              <a:off x="9682698" y="447100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5"/>
            <p:cNvSpPr>
              <a:spLocks/>
            </p:cNvSpPr>
            <p:nvPr/>
          </p:nvSpPr>
          <p:spPr bwMode="auto">
            <a:xfrm rot="16624085" flipV="1">
              <a:off x="17350" y="-110661"/>
              <a:ext cx="535667" cy="643756"/>
            </a:xfrm>
            <a:custGeom>
              <a:avLst/>
              <a:gdLst/>
              <a:ahLst/>
              <a:cxnLst/>
              <a:rect l="l" t="t" r="r" b="b"/>
              <a:pathLst>
                <a:path w="498604" h="599214">
                  <a:moveTo>
                    <a:pt x="425098" y="207099"/>
                  </a:moveTo>
                  <a:lnTo>
                    <a:pt x="418137" y="219632"/>
                  </a:lnTo>
                  <a:lnTo>
                    <a:pt x="372185" y="193175"/>
                  </a:lnTo>
                  <a:lnTo>
                    <a:pt x="377755" y="180643"/>
                  </a:lnTo>
                  <a:close/>
                  <a:moveTo>
                    <a:pt x="498604" y="0"/>
                  </a:moveTo>
                  <a:cubicBezTo>
                    <a:pt x="377069" y="72579"/>
                    <a:pt x="263058" y="186346"/>
                    <a:pt x="162876" y="312711"/>
                  </a:cubicBezTo>
                  <a:cubicBezTo>
                    <a:pt x="429598" y="484285"/>
                    <a:pt x="431327" y="485398"/>
                    <a:pt x="431338" y="485405"/>
                  </a:cubicBezTo>
                  <a:lnTo>
                    <a:pt x="425538" y="494123"/>
                  </a:lnTo>
                  <a:lnTo>
                    <a:pt x="427610" y="501180"/>
                  </a:lnTo>
                  <a:cubicBezTo>
                    <a:pt x="414767" y="511973"/>
                    <a:pt x="398195" y="518615"/>
                    <a:pt x="384938" y="528578"/>
                  </a:cubicBezTo>
                  <a:lnTo>
                    <a:pt x="376238" y="516954"/>
                  </a:lnTo>
                  <a:cubicBezTo>
                    <a:pt x="384938" y="508652"/>
                    <a:pt x="394880" y="502010"/>
                    <a:pt x="408138" y="492047"/>
                  </a:cubicBezTo>
                  <a:cubicBezTo>
                    <a:pt x="153379" y="326285"/>
                    <a:pt x="152934" y="325996"/>
                    <a:pt x="152933" y="325995"/>
                  </a:cubicBezTo>
                  <a:cubicBezTo>
                    <a:pt x="96721" y="398162"/>
                    <a:pt x="45164" y="473129"/>
                    <a:pt x="0" y="546604"/>
                  </a:cubicBezTo>
                  <a:lnTo>
                    <a:pt x="278083" y="581083"/>
                  </a:lnTo>
                  <a:cubicBezTo>
                    <a:pt x="284543" y="575628"/>
                    <a:pt x="291633" y="570990"/>
                    <a:pt x="299451" y="566352"/>
                  </a:cubicBezTo>
                  <a:lnTo>
                    <a:pt x="308266" y="577974"/>
                  </a:lnTo>
                  <a:lnTo>
                    <a:pt x="299842" y="583781"/>
                  </a:lnTo>
                  <a:lnTo>
                    <a:pt x="424307" y="599214"/>
                  </a:lnTo>
                  <a:lnTo>
                    <a:pt x="496741" y="15022"/>
                  </a:lnTo>
                  <a:lnTo>
                    <a:pt x="494721" y="13548"/>
                  </a:lnTo>
                  <a:lnTo>
                    <a:pt x="497342" y="10178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5"/>
            <p:cNvSpPr>
              <a:spLocks/>
            </p:cNvSpPr>
            <p:nvPr/>
          </p:nvSpPr>
          <p:spPr bwMode="auto">
            <a:xfrm rot="992620" flipV="1">
              <a:off x="277273" y="7493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5"/>
            <p:cNvSpPr>
              <a:spLocks/>
            </p:cNvSpPr>
            <p:nvPr/>
          </p:nvSpPr>
          <p:spPr bwMode="auto">
            <a:xfrm rot="18655726" flipH="1" flipV="1">
              <a:off x="3522210" y="33836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5"/>
            <p:cNvSpPr>
              <a:spLocks/>
            </p:cNvSpPr>
            <p:nvPr/>
          </p:nvSpPr>
          <p:spPr bwMode="auto">
            <a:xfrm rot="992620" flipV="1">
              <a:off x="3768618" y="14605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5"/>
            <p:cNvSpPr>
              <a:spLocks/>
            </p:cNvSpPr>
            <p:nvPr/>
          </p:nvSpPr>
          <p:spPr bwMode="auto">
            <a:xfrm rot="6453486" flipH="1" flipV="1">
              <a:off x="1108027" y="291982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5"/>
            <p:cNvSpPr>
              <a:spLocks/>
            </p:cNvSpPr>
            <p:nvPr/>
          </p:nvSpPr>
          <p:spPr bwMode="auto">
            <a:xfrm rot="9878872" flipH="1" flipV="1">
              <a:off x="319869" y="3712278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5"/>
            <p:cNvSpPr>
              <a:spLocks/>
            </p:cNvSpPr>
            <p:nvPr/>
          </p:nvSpPr>
          <p:spPr bwMode="auto">
            <a:xfrm rot="18430650" flipV="1">
              <a:off x="5424439" y="497283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5"/>
            <p:cNvSpPr>
              <a:spLocks/>
            </p:cNvSpPr>
            <p:nvPr/>
          </p:nvSpPr>
          <p:spPr bwMode="auto">
            <a:xfrm rot="13863782" flipV="1">
              <a:off x="4768811" y="5778120"/>
              <a:ext cx="873703" cy="62120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5"/>
            <p:cNvSpPr>
              <a:spLocks/>
            </p:cNvSpPr>
            <p:nvPr/>
          </p:nvSpPr>
          <p:spPr bwMode="auto">
            <a:xfrm rot="4229794" flipH="1" flipV="1">
              <a:off x="241532" y="6130773"/>
              <a:ext cx="1040348" cy="697912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5"/>
            <p:cNvSpPr>
              <a:spLocks/>
            </p:cNvSpPr>
            <p:nvPr/>
          </p:nvSpPr>
          <p:spPr bwMode="auto">
            <a:xfrm rot="20866705" flipH="1">
              <a:off x="2113649" y="582906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5"/>
            <p:cNvSpPr>
              <a:spLocks/>
            </p:cNvSpPr>
            <p:nvPr/>
          </p:nvSpPr>
          <p:spPr bwMode="auto">
            <a:xfrm rot="6300000">
              <a:off x="10336485" y="330093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5"/>
            <p:cNvSpPr>
              <a:spLocks/>
            </p:cNvSpPr>
            <p:nvPr/>
          </p:nvSpPr>
          <p:spPr bwMode="auto">
            <a:xfrm rot="6720289" flipV="1">
              <a:off x="6665798" y="5912286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5"/>
            <p:cNvSpPr>
              <a:spLocks/>
            </p:cNvSpPr>
            <p:nvPr/>
          </p:nvSpPr>
          <p:spPr bwMode="auto">
            <a:xfrm rot="6353747" flipV="1">
              <a:off x="2788208" y="474990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5"/>
            <p:cNvSpPr>
              <a:spLocks/>
            </p:cNvSpPr>
            <p:nvPr/>
          </p:nvSpPr>
          <p:spPr bwMode="auto">
            <a:xfrm rot="16819535">
              <a:off x="9137575" y="279103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5"/>
            <p:cNvSpPr>
              <a:spLocks/>
            </p:cNvSpPr>
            <p:nvPr/>
          </p:nvSpPr>
          <p:spPr bwMode="auto">
            <a:xfrm rot="2451594" flipH="1" flipV="1">
              <a:off x="8946844" y="206584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5"/>
            <p:cNvSpPr>
              <a:spLocks/>
            </p:cNvSpPr>
            <p:nvPr/>
          </p:nvSpPr>
          <p:spPr bwMode="auto">
            <a:xfrm rot="15291076" flipH="1" flipV="1">
              <a:off x="1424934" y="6026133"/>
              <a:ext cx="557557" cy="3964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5"/>
            <p:cNvSpPr>
              <a:spLocks/>
            </p:cNvSpPr>
            <p:nvPr/>
          </p:nvSpPr>
          <p:spPr bwMode="auto">
            <a:xfrm rot="8764501" flipH="1" flipV="1">
              <a:off x="4402596" y="51382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5"/>
            <p:cNvSpPr>
              <a:spLocks/>
            </p:cNvSpPr>
            <p:nvPr/>
          </p:nvSpPr>
          <p:spPr bwMode="auto">
            <a:xfrm rot="20242593">
              <a:off x="11274781" y="3289140"/>
              <a:ext cx="1153331" cy="1109791"/>
            </a:xfrm>
            <a:custGeom>
              <a:avLst/>
              <a:gdLst/>
              <a:ahLst/>
              <a:cxnLst/>
              <a:rect l="l" t="t" r="r" b="b"/>
              <a:pathLst>
                <a:path w="1073531" h="1033004">
                  <a:moveTo>
                    <a:pt x="139070" y="910467"/>
                  </a:moveTo>
                  <a:cubicBezTo>
                    <a:pt x="122535" y="923835"/>
                    <a:pt x="109306" y="933860"/>
                    <a:pt x="96079" y="943886"/>
                  </a:cubicBezTo>
                  <a:lnTo>
                    <a:pt x="109307" y="960595"/>
                  </a:lnTo>
                  <a:cubicBezTo>
                    <a:pt x="122535" y="947228"/>
                    <a:pt x="135764" y="937202"/>
                    <a:pt x="148992" y="923835"/>
                  </a:cubicBezTo>
                  <a:close/>
                  <a:moveTo>
                    <a:pt x="252524" y="821350"/>
                  </a:moveTo>
                  <a:cubicBezTo>
                    <a:pt x="239091" y="834479"/>
                    <a:pt x="225659" y="844326"/>
                    <a:pt x="210546" y="855814"/>
                  </a:cubicBezTo>
                  <a:lnTo>
                    <a:pt x="222300" y="867302"/>
                  </a:lnTo>
                  <a:cubicBezTo>
                    <a:pt x="235734" y="857455"/>
                    <a:pt x="249167" y="847608"/>
                    <a:pt x="264279" y="832838"/>
                  </a:cubicBezTo>
                  <a:close/>
                  <a:moveTo>
                    <a:pt x="228361" y="701599"/>
                  </a:moveTo>
                  <a:lnTo>
                    <a:pt x="175448" y="682105"/>
                  </a:lnTo>
                  <a:lnTo>
                    <a:pt x="169878" y="698814"/>
                  </a:lnTo>
                  <a:lnTo>
                    <a:pt x="222792" y="718309"/>
                  </a:lnTo>
                  <a:close/>
                  <a:moveTo>
                    <a:pt x="623818" y="847807"/>
                  </a:moveTo>
                  <a:lnTo>
                    <a:pt x="602931" y="847807"/>
                  </a:lnTo>
                  <a:lnTo>
                    <a:pt x="597361" y="900720"/>
                  </a:lnTo>
                  <a:lnTo>
                    <a:pt x="612679" y="903505"/>
                  </a:lnTo>
                  <a:close/>
                  <a:moveTo>
                    <a:pt x="371657" y="734670"/>
                  </a:moveTo>
                  <a:cubicBezTo>
                    <a:pt x="365075" y="737977"/>
                    <a:pt x="361783" y="741284"/>
                    <a:pt x="358492" y="744591"/>
                  </a:cubicBezTo>
                  <a:cubicBezTo>
                    <a:pt x="358483" y="744588"/>
                    <a:pt x="357836" y="744356"/>
                    <a:pt x="312415" y="728056"/>
                  </a:cubicBezTo>
                  <a:cubicBezTo>
                    <a:pt x="312413" y="728064"/>
                    <a:pt x="312346" y="728467"/>
                    <a:pt x="309123" y="747898"/>
                  </a:cubicBezTo>
                  <a:cubicBezTo>
                    <a:pt x="309131" y="747901"/>
                    <a:pt x="309595" y="748056"/>
                    <a:pt x="338745" y="757820"/>
                  </a:cubicBezTo>
                  <a:cubicBezTo>
                    <a:pt x="335453" y="761126"/>
                    <a:pt x="332162" y="764434"/>
                    <a:pt x="327225" y="769394"/>
                  </a:cubicBezTo>
                  <a:lnTo>
                    <a:pt x="338745" y="780969"/>
                  </a:lnTo>
                  <a:cubicBezTo>
                    <a:pt x="351910" y="771048"/>
                    <a:pt x="365075" y="761127"/>
                    <a:pt x="380297" y="749138"/>
                  </a:cubicBezTo>
                  <a:close/>
                  <a:moveTo>
                    <a:pt x="491208" y="655648"/>
                  </a:moveTo>
                  <a:cubicBezTo>
                    <a:pt x="474415" y="665609"/>
                    <a:pt x="460984" y="675572"/>
                    <a:pt x="445451" y="687193"/>
                  </a:cubicBezTo>
                  <a:lnTo>
                    <a:pt x="454266" y="698814"/>
                  </a:lnTo>
                  <a:cubicBezTo>
                    <a:pt x="471058" y="688853"/>
                    <a:pt x="484492" y="678891"/>
                    <a:pt x="500023" y="667270"/>
                  </a:cubicBezTo>
                  <a:close/>
                  <a:moveTo>
                    <a:pt x="646097" y="708562"/>
                  </a:moveTo>
                  <a:lnTo>
                    <a:pt x="629388" y="704385"/>
                  </a:lnTo>
                  <a:lnTo>
                    <a:pt x="619641" y="757299"/>
                  </a:lnTo>
                  <a:lnTo>
                    <a:pt x="636350" y="761475"/>
                  </a:lnTo>
                  <a:close/>
                  <a:moveTo>
                    <a:pt x="669769" y="579063"/>
                  </a:moveTo>
                  <a:lnTo>
                    <a:pt x="653060" y="574886"/>
                  </a:lnTo>
                  <a:lnTo>
                    <a:pt x="646096" y="615267"/>
                  </a:lnTo>
                  <a:lnTo>
                    <a:pt x="662806" y="618052"/>
                  </a:lnTo>
                  <a:close/>
                  <a:moveTo>
                    <a:pt x="736279" y="502478"/>
                  </a:moveTo>
                  <a:cubicBezTo>
                    <a:pt x="719488" y="509119"/>
                    <a:pt x="706055" y="519081"/>
                    <a:pt x="689263" y="529042"/>
                  </a:cubicBezTo>
                  <a:lnTo>
                    <a:pt x="699338" y="545645"/>
                  </a:lnTo>
                  <a:cubicBezTo>
                    <a:pt x="712771" y="535683"/>
                    <a:pt x="729562" y="525721"/>
                    <a:pt x="745094" y="517005"/>
                  </a:cubicBezTo>
                  <a:close/>
                  <a:moveTo>
                    <a:pt x="821301" y="409185"/>
                  </a:moveTo>
                  <a:lnTo>
                    <a:pt x="814583" y="425674"/>
                  </a:lnTo>
                  <a:cubicBezTo>
                    <a:pt x="814591" y="425678"/>
                    <a:pt x="815062" y="425935"/>
                    <a:pt x="844808" y="442164"/>
                  </a:cubicBezTo>
                  <a:cubicBezTo>
                    <a:pt x="834733" y="448760"/>
                    <a:pt x="824658" y="452058"/>
                    <a:pt x="815844" y="460302"/>
                  </a:cubicBezTo>
                  <a:lnTo>
                    <a:pt x="824659" y="471845"/>
                  </a:lnTo>
                  <a:cubicBezTo>
                    <a:pt x="841450" y="465249"/>
                    <a:pt x="854884" y="455355"/>
                    <a:pt x="871255" y="447523"/>
                  </a:cubicBezTo>
                  <a:lnTo>
                    <a:pt x="868316" y="438866"/>
                  </a:lnTo>
                  <a:lnTo>
                    <a:pt x="870835" y="435156"/>
                  </a:lnTo>
                  <a:lnTo>
                    <a:pt x="864958" y="432270"/>
                  </a:lnTo>
                  <a:cubicBezTo>
                    <a:pt x="864949" y="432265"/>
                    <a:pt x="864326" y="431935"/>
                    <a:pt x="821301" y="409185"/>
                  </a:cubicBezTo>
                  <a:close/>
                  <a:moveTo>
                    <a:pt x="696226" y="339562"/>
                  </a:moveTo>
                  <a:lnTo>
                    <a:pt x="689262" y="356271"/>
                  </a:lnTo>
                  <a:lnTo>
                    <a:pt x="735214" y="382728"/>
                  </a:lnTo>
                  <a:lnTo>
                    <a:pt x="746354" y="366019"/>
                  </a:lnTo>
                  <a:close/>
                  <a:moveTo>
                    <a:pt x="569513" y="269939"/>
                  </a:moveTo>
                  <a:lnTo>
                    <a:pt x="563942" y="282471"/>
                  </a:lnTo>
                  <a:lnTo>
                    <a:pt x="609894" y="308928"/>
                  </a:lnTo>
                  <a:lnTo>
                    <a:pt x="616856" y="296395"/>
                  </a:lnTo>
                  <a:close/>
                  <a:moveTo>
                    <a:pt x="1072527" y="14619"/>
                  </a:moveTo>
                  <a:cubicBezTo>
                    <a:pt x="1072874" y="14716"/>
                    <a:pt x="1073221" y="14814"/>
                    <a:pt x="1073531" y="15047"/>
                  </a:cubicBezTo>
                  <a:lnTo>
                    <a:pt x="1049842" y="71890"/>
                  </a:lnTo>
                  <a:lnTo>
                    <a:pt x="1017882" y="47147"/>
                  </a:lnTo>
                  <a:lnTo>
                    <a:pt x="1006742" y="59679"/>
                  </a:lnTo>
                  <a:lnTo>
                    <a:pt x="1043176" y="87886"/>
                  </a:lnTo>
                  <a:lnTo>
                    <a:pt x="963184" y="279833"/>
                  </a:lnTo>
                  <a:lnTo>
                    <a:pt x="696225" y="90312"/>
                  </a:lnTo>
                  <a:lnTo>
                    <a:pt x="686478" y="102844"/>
                  </a:lnTo>
                  <a:lnTo>
                    <a:pt x="955216" y="298951"/>
                  </a:lnTo>
                  <a:lnTo>
                    <a:pt x="666938" y="990697"/>
                  </a:lnTo>
                  <a:cubicBezTo>
                    <a:pt x="643801" y="994862"/>
                    <a:pt x="620385" y="997522"/>
                    <a:pt x="596581" y="999794"/>
                  </a:cubicBezTo>
                  <a:cubicBezTo>
                    <a:pt x="596581" y="999790"/>
                    <a:pt x="596581" y="999724"/>
                    <a:pt x="596580" y="998548"/>
                  </a:cubicBezTo>
                  <a:lnTo>
                    <a:pt x="596581" y="989831"/>
                  </a:lnTo>
                  <a:cubicBezTo>
                    <a:pt x="596574" y="989831"/>
                    <a:pt x="596465" y="989830"/>
                    <a:pt x="594509" y="989831"/>
                  </a:cubicBezTo>
                  <a:lnTo>
                    <a:pt x="580008" y="989830"/>
                  </a:lnTo>
                  <a:cubicBezTo>
                    <a:pt x="580007" y="989836"/>
                    <a:pt x="579985" y="989925"/>
                    <a:pt x="579595" y="991491"/>
                  </a:cubicBezTo>
                  <a:lnTo>
                    <a:pt x="576695" y="1003115"/>
                  </a:lnTo>
                  <a:cubicBezTo>
                    <a:pt x="507094" y="1009757"/>
                    <a:pt x="437492" y="1016399"/>
                    <a:pt x="371205" y="1019720"/>
                  </a:cubicBezTo>
                  <a:cubicBezTo>
                    <a:pt x="371209" y="1019700"/>
                    <a:pt x="371687" y="1017305"/>
                    <a:pt x="430864" y="720826"/>
                  </a:cubicBezTo>
                  <a:cubicBezTo>
                    <a:pt x="430857" y="720825"/>
                    <a:pt x="430747" y="720803"/>
                    <a:pt x="428792" y="720411"/>
                  </a:cubicBezTo>
                  <a:lnTo>
                    <a:pt x="414292" y="717506"/>
                  </a:lnTo>
                  <a:cubicBezTo>
                    <a:pt x="414289" y="717517"/>
                    <a:pt x="413904" y="719364"/>
                    <a:pt x="351320" y="1019720"/>
                  </a:cubicBezTo>
                  <a:cubicBezTo>
                    <a:pt x="222060" y="1029683"/>
                    <a:pt x="102744" y="1029683"/>
                    <a:pt x="19886" y="1033004"/>
                  </a:cubicBezTo>
                  <a:lnTo>
                    <a:pt x="39771" y="1016399"/>
                  </a:lnTo>
                  <a:cubicBezTo>
                    <a:pt x="39768" y="1016396"/>
                    <a:pt x="39700" y="1016327"/>
                    <a:pt x="38114" y="1014738"/>
                  </a:cubicBezTo>
                  <a:lnTo>
                    <a:pt x="26513" y="1003115"/>
                  </a:lnTo>
                  <a:cubicBezTo>
                    <a:pt x="16571" y="1013078"/>
                    <a:pt x="6628" y="1019720"/>
                    <a:pt x="0" y="1026362"/>
                  </a:cubicBezTo>
                  <a:cubicBezTo>
                    <a:pt x="19885" y="973225"/>
                    <a:pt x="46400" y="910126"/>
                    <a:pt x="79543" y="840384"/>
                  </a:cubicBezTo>
                  <a:cubicBezTo>
                    <a:pt x="79558" y="840391"/>
                    <a:pt x="80957" y="840987"/>
                    <a:pt x="212116" y="896842"/>
                  </a:cubicBezTo>
                  <a:cubicBezTo>
                    <a:pt x="212119" y="896835"/>
                    <a:pt x="212163" y="896724"/>
                    <a:pt x="212946" y="894766"/>
                  </a:cubicBezTo>
                  <a:lnTo>
                    <a:pt x="218746" y="880237"/>
                  </a:lnTo>
                  <a:cubicBezTo>
                    <a:pt x="218731" y="880231"/>
                    <a:pt x="217367" y="879650"/>
                    <a:pt x="86173" y="823779"/>
                  </a:cubicBezTo>
                  <a:cubicBezTo>
                    <a:pt x="149145" y="697580"/>
                    <a:pt x="238631" y="551453"/>
                    <a:pt x="344690" y="415291"/>
                  </a:cubicBezTo>
                  <a:cubicBezTo>
                    <a:pt x="344699" y="415297"/>
                    <a:pt x="346165" y="416250"/>
                    <a:pt x="599895" y="581343"/>
                  </a:cubicBezTo>
                  <a:cubicBezTo>
                    <a:pt x="586637" y="591306"/>
                    <a:pt x="576695" y="597948"/>
                    <a:pt x="566752" y="604590"/>
                  </a:cubicBezTo>
                  <a:cubicBezTo>
                    <a:pt x="566756" y="604595"/>
                    <a:pt x="566822" y="604684"/>
                    <a:pt x="567995" y="606251"/>
                  </a:cubicBezTo>
                  <a:lnTo>
                    <a:pt x="576695" y="617874"/>
                  </a:lnTo>
                  <a:cubicBezTo>
                    <a:pt x="589952" y="607911"/>
                    <a:pt x="606524" y="601269"/>
                    <a:pt x="619781" y="591306"/>
                  </a:cubicBezTo>
                  <a:cubicBezTo>
                    <a:pt x="619778" y="591301"/>
                    <a:pt x="619749" y="591243"/>
                    <a:pt x="619367" y="590476"/>
                  </a:cubicBezTo>
                  <a:lnTo>
                    <a:pt x="616466" y="584664"/>
                  </a:lnTo>
                  <a:cubicBezTo>
                    <a:pt x="616469" y="584660"/>
                    <a:pt x="616513" y="584593"/>
                    <a:pt x="617295" y="583419"/>
                  </a:cubicBezTo>
                  <a:lnTo>
                    <a:pt x="623095" y="574701"/>
                  </a:lnTo>
                  <a:cubicBezTo>
                    <a:pt x="623087" y="574695"/>
                    <a:pt x="621605" y="573742"/>
                    <a:pt x="354633" y="402007"/>
                  </a:cubicBezTo>
                  <a:cubicBezTo>
                    <a:pt x="530709" y="179913"/>
                    <a:pt x="749507" y="-3264"/>
                    <a:pt x="972189" y="45"/>
                  </a:cubicBezTo>
                  <a:cubicBezTo>
                    <a:pt x="1005591" y="541"/>
                    <a:pt x="1039081" y="5233"/>
                    <a:pt x="1072527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5"/>
            <p:cNvSpPr>
              <a:spLocks/>
            </p:cNvSpPr>
            <p:nvPr/>
          </p:nvSpPr>
          <p:spPr bwMode="auto">
            <a:xfrm rot="14400000">
              <a:off x="10679091" y="5859602"/>
              <a:ext cx="1518286" cy="1103127"/>
            </a:xfrm>
            <a:custGeom>
              <a:avLst/>
              <a:gdLst/>
              <a:ahLst/>
              <a:cxnLst/>
              <a:rect l="l" t="t" r="r" b="b"/>
              <a:pathLst>
                <a:path w="1413236" h="1026802">
                  <a:moveTo>
                    <a:pt x="183142" y="718307"/>
                  </a:moveTo>
                  <a:lnTo>
                    <a:pt x="188712" y="701599"/>
                  </a:lnTo>
                  <a:lnTo>
                    <a:pt x="135800" y="682103"/>
                  </a:lnTo>
                  <a:lnTo>
                    <a:pt x="130230" y="698814"/>
                  </a:lnTo>
                  <a:close/>
                  <a:moveTo>
                    <a:pt x="109343" y="923835"/>
                  </a:moveTo>
                  <a:lnTo>
                    <a:pt x="99421" y="910467"/>
                  </a:lnTo>
                  <a:cubicBezTo>
                    <a:pt x="82887" y="923834"/>
                    <a:pt x="69658" y="933861"/>
                    <a:pt x="56430" y="943886"/>
                  </a:cubicBezTo>
                  <a:lnTo>
                    <a:pt x="69658" y="960595"/>
                  </a:lnTo>
                  <a:cubicBezTo>
                    <a:pt x="82886" y="947228"/>
                    <a:pt x="96115" y="937202"/>
                    <a:pt x="109343" y="923835"/>
                  </a:cubicBezTo>
                  <a:close/>
                  <a:moveTo>
                    <a:pt x="224630" y="832837"/>
                  </a:moveTo>
                  <a:lnTo>
                    <a:pt x="212877" y="821349"/>
                  </a:lnTo>
                  <a:cubicBezTo>
                    <a:pt x="199442" y="834478"/>
                    <a:pt x="186011" y="844326"/>
                    <a:pt x="170897" y="855814"/>
                  </a:cubicBezTo>
                  <a:lnTo>
                    <a:pt x="182651" y="867301"/>
                  </a:lnTo>
                  <a:cubicBezTo>
                    <a:pt x="196085" y="857455"/>
                    <a:pt x="209518" y="847608"/>
                    <a:pt x="224630" y="832837"/>
                  </a:cubicBezTo>
                  <a:close/>
                  <a:moveTo>
                    <a:pt x="570245" y="308927"/>
                  </a:moveTo>
                  <a:lnTo>
                    <a:pt x="577207" y="296395"/>
                  </a:lnTo>
                  <a:lnTo>
                    <a:pt x="529864" y="269939"/>
                  </a:lnTo>
                  <a:lnTo>
                    <a:pt x="524293" y="282471"/>
                  </a:lnTo>
                  <a:close/>
                  <a:moveTo>
                    <a:pt x="340648" y="749138"/>
                  </a:moveTo>
                  <a:lnTo>
                    <a:pt x="332009" y="734669"/>
                  </a:lnTo>
                  <a:cubicBezTo>
                    <a:pt x="325426" y="737975"/>
                    <a:pt x="322134" y="741282"/>
                    <a:pt x="318843" y="744591"/>
                  </a:cubicBezTo>
                  <a:cubicBezTo>
                    <a:pt x="318829" y="744586"/>
                    <a:pt x="318046" y="744305"/>
                    <a:pt x="272765" y="728056"/>
                  </a:cubicBezTo>
                  <a:cubicBezTo>
                    <a:pt x="272764" y="728068"/>
                    <a:pt x="272682" y="728558"/>
                    <a:pt x="269475" y="747898"/>
                  </a:cubicBezTo>
                  <a:cubicBezTo>
                    <a:pt x="269487" y="747900"/>
                    <a:pt x="270038" y="748084"/>
                    <a:pt x="299098" y="757818"/>
                  </a:cubicBezTo>
                  <a:cubicBezTo>
                    <a:pt x="295805" y="761125"/>
                    <a:pt x="292513" y="764432"/>
                    <a:pt x="287577" y="769394"/>
                  </a:cubicBezTo>
                  <a:lnTo>
                    <a:pt x="299096" y="780968"/>
                  </a:lnTo>
                  <a:cubicBezTo>
                    <a:pt x="312262" y="771047"/>
                    <a:pt x="325426" y="761126"/>
                    <a:pt x="340648" y="749138"/>
                  </a:cubicBezTo>
                  <a:close/>
                  <a:moveTo>
                    <a:pt x="460374" y="667268"/>
                  </a:moveTo>
                  <a:lnTo>
                    <a:pt x="451559" y="655648"/>
                  </a:lnTo>
                  <a:cubicBezTo>
                    <a:pt x="434767" y="665608"/>
                    <a:pt x="421335" y="675571"/>
                    <a:pt x="405802" y="687191"/>
                  </a:cubicBezTo>
                  <a:lnTo>
                    <a:pt x="414617" y="698814"/>
                  </a:lnTo>
                  <a:cubicBezTo>
                    <a:pt x="431409" y="688851"/>
                    <a:pt x="444843" y="678891"/>
                    <a:pt x="460374" y="667268"/>
                  </a:cubicBezTo>
                  <a:close/>
                  <a:moveTo>
                    <a:pt x="706706" y="366019"/>
                  </a:moveTo>
                  <a:lnTo>
                    <a:pt x="656577" y="339562"/>
                  </a:lnTo>
                  <a:lnTo>
                    <a:pt x="649614" y="356270"/>
                  </a:lnTo>
                  <a:lnTo>
                    <a:pt x="695565" y="382728"/>
                  </a:lnTo>
                  <a:close/>
                  <a:moveTo>
                    <a:pt x="623157" y="618052"/>
                  </a:moveTo>
                  <a:lnTo>
                    <a:pt x="630120" y="579063"/>
                  </a:lnTo>
                  <a:lnTo>
                    <a:pt x="613410" y="574885"/>
                  </a:lnTo>
                  <a:lnTo>
                    <a:pt x="606449" y="615267"/>
                  </a:lnTo>
                  <a:close/>
                  <a:moveTo>
                    <a:pt x="705445" y="517004"/>
                  </a:moveTo>
                  <a:lnTo>
                    <a:pt x="696631" y="502478"/>
                  </a:lnTo>
                  <a:cubicBezTo>
                    <a:pt x="679839" y="509117"/>
                    <a:pt x="666406" y="519081"/>
                    <a:pt x="649614" y="529041"/>
                  </a:cubicBezTo>
                  <a:lnTo>
                    <a:pt x="659689" y="545644"/>
                  </a:lnTo>
                  <a:cubicBezTo>
                    <a:pt x="673122" y="535683"/>
                    <a:pt x="689914" y="525721"/>
                    <a:pt x="705445" y="517004"/>
                  </a:cubicBezTo>
                  <a:close/>
                  <a:moveTo>
                    <a:pt x="596701" y="761475"/>
                  </a:moveTo>
                  <a:lnTo>
                    <a:pt x="606449" y="708562"/>
                  </a:lnTo>
                  <a:lnTo>
                    <a:pt x="589740" y="704383"/>
                  </a:lnTo>
                  <a:lnTo>
                    <a:pt x="579992" y="757299"/>
                  </a:lnTo>
                  <a:close/>
                  <a:moveTo>
                    <a:pt x="1021399" y="80565"/>
                  </a:moveTo>
                  <a:lnTo>
                    <a:pt x="978233" y="47146"/>
                  </a:lnTo>
                  <a:lnTo>
                    <a:pt x="967093" y="59679"/>
                  </a:lnTo>
                  <a:lnTo>
                    <a:pt x="1010260" y="93098"/>
                  </a:lnTo>
                  <a:close/>
                  <a:moveTo>
                    <a:pt x="831606" y="447523"/>
                  </a:moveTo>
                  <a:lnTo>
                    <a:pt x="828667" y="438866"/>
                  </a:lnTo>
                  <a:lnTo>
                    <a:pt x="831186" y="435156"/>
                  </a:lnTo>
                  <a:lnTo>
                    <a:pt x="825309" y="432269"/>
                  </a:lnTo>
                  <a:cubicBezTo>
                    <a:pt x="825297" y="432262"/>
                    <a:pt x="824574" y="431881"/>
                    <a:pt x="781653" y="409184"/>
                  </a:cubicBezTo>
                  <a:lnTo>
                    <a:pt x="774936" y="425673"/>
                  </a:lnTo>
                  <a:cubicBezTo>
                    <a:pt x="774946" y="425680"/>
                    <a:pt x="775516" y="425990"/>
                    <a:pt x="805159" y="442163"/>
                  </a:cubicBezTo>
                  <a:cubicBezTo>
                    <a:pt x="795084" y="448760"/>
                    <a:pt x="785010" y="452057"/>
                    <a:pt x="776194" y="460301"/>
                  </a:cubicBezTo>
                  <a:lnTo>
                    <a:pt x="785009" y="471844"/>
                  </a:lnTo>
                  <a:cubicBezTo>
                    <a:pt x="801801" y="465249"/>
                    <a:pt x="815235" y="455355"/>
                    <a:pt x="831606" y="447523"/>
                  </a:cubicBezTo>
                  <a:close/>
                  <a:moveTo>
                    <a:pt x="573030" y="903505"/>
                  </a:moveTo>
                  <a:lnTo>
                    <a:pt x="584169" y="847806"/>
                  </a:lnTo>
                  <a:lnTo>
                    <a:pt x="563282" y="847807"/>
                  </a:lnTo>
                  <a:lnTo>
                    <a:pt x="557712" y="900720"/>
                  </a:lnTo>
                  <a:close/>
                  <a:moveTo>
                    <a:pt x="960684" y="383525"/>
                  </a:moveTo>
                  <a:lnTo>
                    <a:pt x="954807" y="368803"/>
                  </a:lnTo>
                  <a:cubicBezTo>
                    <a:pt x="938015" y="375532"/>
                    <a:pt x="921225" y="385628"/>
                    <a:pt x="905692" y="394460"/>
                  </a:cubicBezTo>
                  <a:lnTo>
                    <a:pt x="914507" y="409183"/>
                  </a:lnTo>
                  <a:cubicBezTo>
                    <a:pt x="927940" y="402454"/>
                    <a:pt x="944732" y="392358"/>
                    <a:pt x="960684" y="383525"/>
                  </a:cubicBezTo>
                  <a:close/>
                  <a:moveTo>
                    <a:pt x="1021399" y="349308"/>
                  </a:moveTo>
                  <a:lnTo>
                    <a:pt x="656577" y="90312"/>
                  </a:lnTo>
                  <a:lnTo>
                    <a:pt x="646830" y="102844"/>
                  </a:lnTo>
                  <a:lnTo>
                    <a:pt x="1007475" y="366018"/>
                  </a:lnTo>
                  <a:close/>
                  <a:moveTo>
                    <a:pt x="1132795" y="166897"/>
                  </a:moveTo>
                  <a:lnTo>
                    <a:pt x="1089630" y="133479"/>
                  </a:lnTo>
                  <a:lnTo>
                    <a:pt x="1079882" y="150188"/>
                  </a:lnTo>
                  <a:lnTo>
                    <a:pt x="1123048" y="183607"/>
                  </a:lnTo>
                  <a:close/>
                  <a:moveTo>
                    <a:pt x="1095760" y="327504"/>
                  </a:moveTo>
                  <a:lnTo>
                    <a:pt x="1089940" y="313104"/>
                  </a:lnTo>
                  <a:cubicBezTo>
                    <a:pt x="1069981" y="319687"/>
                    <a:pt x="1053348" y="326268"/>
                    <a:pt x="1037547" y="334909"/>
                  </a:cubicBezTo>
                  <a:lnTo>
                    <a:pt x="1043369" y="349308"/>
                  </a:lnTo>
                  <a:cubicBezTo>
                    <a:pt x="1060001" y="342725"/>
                    <a:pt x="1076633" y="336143"/>
                    <a:pt x="1095760" y="327504"/>
                  </a:cubicBezTo>
                  <a:close/>
                  <a:moveTo>
                    <a:pt x="1110515" y="428679"/>
                  </a:moveTo>
                  <a:lnTo>
                    <a:pt x="1120263" y="375765"/>
                  </a:lnTo>
                  <a:lnTo>
                    <a:pt x="1103553" y="372981"/>
                  </a:lnTo>
                  <a:lnTo>
                    <a:pt x="1093806" y="425892"/>
                  </a:lnTo>
                  <a:close/>
                  <a:moveTo>
                    <a:pt x="1232220" y="280382"/>
                  </a:moveTo>
                  <a:lnTo>
                    <a:pt x="1226399" y="265761"/>
                  </a:lnTo>
                  <a:cubicBezTo>
                    <a:pt x="1209766" y="272445"/>
                    <a:pt x="1193134" y="275787"/>
                    <a:pt x="1174007" y="284559"/>
                  </a:cubicBezTo>
                  <a:lnTo>
                    <a:pt x="1179829" y="299180"/>
                  </a:lnTo>
                  <a:cubicBezTo>
                    <a:pt x="1196461" y="292496"/>
                    <a:pt x="1213093" y="289153"/>
                    <a:pt x="1232220" y="280382"/>
                  </a:cubicBezTo>
                  <a:close/>
                  <a:moveTo>
                    <a:pt x="1249760" y="256015"/>
                  </a:moveTo>
                  <a:lnTo>
                    <a:pt x="1206595" y="222596"/>
                  </a:lnTo>
                  <a:lnTo>
                    <a:pt x="1196847" y="236520"/>
                  </a:lnTo>
                  <a:lnTo>
                    <a:pt x="1238621" y="269939"/>
                  </a:lnTo>
                  <a:close/>
                  <a:moveTo>
                    <a:pt x="1084059" y="572102"/>
                  </a:moveTo>
                  <a:lnTo>
                    <a:pt x="1093807" y="519187"/>
                  </a:lnTo>
                  <a:lnTo>
                    <a:pt x="1077098" y="515010"/>
                  </a:lnTo>
                  <a:lnTo>
                    <a:pt x="1067350" y="567924"/>
                  </a:lnTo>
                  <a:close/>
                  <a:moveTo>
                    <a:pt x="1060387" y="714131"/>
                  </a:moveTo>
                  <a:lnTo>
                    <a:pt x="1070135" y="661218"/>
                  </a:lnTo>
                  <a:lnTo>
                    <a:pt x="1050641" y="658433"/>
                  </a:lnTo>
                  <a:lnTo>
                    <a:pt x="1040893" y="711346"/>
                  </a:lnTo>
                  <a:close/>
                  <a:moveTo>
                    <a:pt x="1033931" y="857554"/>
                  </a:moveTo>
                  <a:lnTo>
                    <a:pt x="1043678" y="804641"/>
                  </a:lnTo>
                  <a:lnTo>
                    <a:pt x="1026969" y="800462"/>
                  </a:lnTo>
                  <a:lnTo>
                    <a:pt x="1017221" y="854769"/>
                  </a:lnTo>
                  <a:close/>
                  <a:moveTo>
                    <a:pt x="1374273" y="659887"/>
                  </a:moveTo>
                  <a:cubicBezTo>
                    <a:pt x="1343570" y="717505"/>
                    <a:pt x="1296030" y="766075"/>
                    <a:pt x="1236372" y="807173"/>
                  </a:cubicBezTo>
                  <a:cubicBezTo>
                    <a:pt x="1236377" y="807150"/>
                    <a:pt x="1237023" y="803848"/>
                    <a:pt x="1335803" y="299055"/>
                  </a:cubicBezTo>
                  <a:cubicBezTo>
                    <a:pt x="1335790" y="299052"/>
                    <a:pt x="1335311" y="298972"/>
                    <a:pt x="1315917" y="295733"/>
                  </a:cubicBezTo>
                  <a:lnTo>
                    <a:pt x="1216486" y="820458"/>
                  </a:lnTo>
                  <a:cubicBezTo>
                    <a:pt x="1100485" y="890198"/>
                    <a:pt x="944711" y="936692"/>
                    <a:pt x="782307" y="966582"/>
                  </a:cubicBezTo>
                  <a:cubicBezTo>
                    <a:pt x="782311" y="966561"/>
                    <a:pt x="782955" y="963253"/>
                    <a:pt x="881737" y="455143"/>
                  </a:cubicBezTo>
                  <a:cubicBezTo>
                    <a:pt x="881725" y="455141"/>
                    <a:pt x="881245" y="455061"/>
                    <a:pt x="861851" y="451822"/>
                  </a:cubicBezTo>
                  <a:cubicBezTo>
                    <a:pt x="861847" y="451841"/>
                    <a:pt x="861238" y="455035"/>
                    <a:pt x="762421" y="973225"/>
                  </a:cubicBezTo>
                  <a:cubicBezTo>
                    <a:pt x="692820" y="983187"/>
                    <a:pt x="626533" y="993151"/>
                    <a:pt x="556931" y="999794"/>
                  </a:cubicBezTo>
                  <a:cubicBezTo>
                    <a:pt x="556931" y="999789"/>
                    <a:pt x="556932" y="999712"/>
                    <a:pt x="556932" y="998547"/>
                  </a:cubicBezTo>
                  <a:lnTo>
                    <a:pt x="556932" y="989829"/>
                  </a:lnTo>
                  <a:cubicBezTo>
                    <a:pt x="556924" y="989829"/>
                    <a:pt x="556793" y="989830"/>
                    <a:pt x="554861" y="989829"/>
                  </a:cubicBezTo>
                  <a:lnTo>
                    <a:pt x="540361" y="989829"/>
                  </a:lnTo>
                  <a:cubicBezTo>
                    <a:pt x="540359" y="989836"/>
                    <a:pt x="540334" y="989939"/>
                    <a:pt x="539946" y="991491"/>
                  </a:cubicBezTo>
                  <a:lnTo>
                    <a:pt x="537046" y="1003114"/>
                  </a:lnTo>
                  <a:cubicBezTo>
                    <a:pt x="467445" y="1009756"/>
                    <a:pt x="397843" y="1016397"/>
                    <a:pt x="331556" y="1019720"/>
                  </a:cubicBezTo>
                  <a:cubicBezTo>
                    <a:pt x="331562" y="1019692"/>
                    <a:pt x="332135" y="1016820"/>
                    <a:pt x="391215" y="720826"/>
                  </a:cubicBezTo>
                  <a:cubicBezTo>
                    <a:pt x="391206" y="720823"/>
                    <a:pt x="391080" y="720798"/>
                    <a:pt x="389143" y="720410"/>
                  </a:cubicBezTo>
                  <a:lnTo>
                    <a:pt x="374643" y="717505"/>
                  </a:lnTo>
                  <a:cubicBezTo>
                    <a:pt x="374639" y="717518"/>
                    <a:pt x="374227" y="719501"/>
                    <a:pt x="311671" y="1019719"/>
                  </a:cubicBezTo>
                  <a:lnTo>
                    <a:pt x="169660" y="1026802"/>
                  </a:lnTo>
                  <a:lnTo>
                    <a:pt x="0" y="928849"/>
                  </a:lnTo>
                  <a:cubicBezTo>
                    <a:pt x="11865" y="900794"/>
                    <a:pt x="25231" y="871239"/>
                    <a:pt x="39894" y="840383"/>
                  </a:cubicBezTo>
                  <a:cubicBezTo>
                    <a:pt x="39916" y="840393"/>
                    <a:pt x="41591" y="841106"/>
                    <a:pt x="172468" y="896841"/>
                  </a:cubicBezTo>
                  <a:cubicBezTo>
                    <a:pt x="172471" y="896832"/>
                    <a:pt x="172522" y="896705"/>
                    <a:pt x="173297" y="894764"/>
                  </a:cubicBezTo>
                  <a:lnTo>
                    <a:pt x="179099" y="880236"/>
                  </a:lnTo>
                  <a:cubicBezTo>
                    <a:pt x="179076" y="880227"/>
                    <a:pt x="177428" y="879525"/>
                    <a:pt x="46523" y="823779"/>
                  </a:cubicBezTo>
                  <a:cubicBezTo>
                    <a:pt x="109496" y="697579"/>
                    <a:pt x="198983" y="551452"/>
                    <a:pt x="305041" y="415291"/>
                  </a:cubicBezTo>
                  <a:cubicBezTo>
                    <a:pt x="305056" y="415301"/>
                    <a:pt x="306940" y="416525"/>
                    <a:pt x="560246" y="581342"/>
                  </a:cubicBezTo>
                  <a:cubicBezTo>
                    <a:pt x="546990" y="591305"/>
                    <a:pt x="537046" y="597948"/>
                    <a:pt x="527104" y="604588"/>
                  </a:cubicBezTo>
                  <a:cubicBezTo>
                    <a:pt x="527108" y="604597"/>
                    <a:pt x="527183" y="604697"/>
                    <a:pt x="528347" y="606249"/>
                  </a:cubicBezTo>
                  <a:lnTo>
                    <a:pt x="537046" y="617874"/>
                  </a:lnTo>
                  <a:cubicBezTo>
                    <a:pt x="550304" y="607909"/>
                    <a:pt x="566875" y="601268"/>
                    <a:pt x="580132" y="591306"/>
                  </a:cubicBezTo>
                  <a:cubicBezTo>
                    <a:pt x="580128" y="591299"/>
                    <a:pt x="580097" y="591234"/>
                    <a:pt x="579718" y="590476"/>
                  </a:cubicBezTo>
                  <a:lnTo>
                    <a:pt x="576819" y="584663"/>
                  </a:lnTo>
                  <a:cubicBezTo>
                    <a:pt x="576822" y="584658"/>
                    <a:pt x="576873" y="584583"/>
                    <a:pt x="577646" y="583417"/>
                  </a:cubicBezTo>
                  <a:lnTo>
                    <a:pt x="583446" y="574701"/>
                  </a:lnTo>
                  <a:cubicBezTo>
                    <a:pt x="583430" y="574689"/>
                    <a:pt x="581294" y="573314"/>
                    <a:pt x="314986" y="402005"/>
                  </a:cubicBezTo>
                  <a:cubicBezTo>
                    <a:pt x="491060" y="179912"/>
                    <a:pt x="709858" y="-3264"/>
                    <a:pt x="932540" y="45"/>
                  </a:cubicBezTo>
                  <a:cubicBezTo>
                    <a:pt x="1066149" y="2029"/>
                    <a:pt x="1201157" y="71148"/>
                    <a:pt x="1329175" y="239275"/>
                  </a:cubicBezTo>
                  <a:cubicBezTo>
                    <a:pt x="1322545" y="239274"/>
                    <a:pt x="1319231" y="239275"/>
                    <a:pt x="1312602" y="242596"/>
                  </a:cubicBezTo>
                  <a:cubicBezTo>
                    <a:pt x="1312605" y="242604"/>
                    <a:pt x="1312652" y="242724"/>
                    <a:pt x="1313430" y="244671"/>
                  </a:cubicBezTo>
                  <a:lnTo>
                    <a:pt x="1319230" y="259202"/>
                  </a:lnTo>
                  <a:cubicBezTo>
                    <a:pt x="1325859" y="255881"/>
                    <a:pt x="1332488" y="255881"/>
                    <a:pt x="1342431" y="252559"/>
                  </a:cubicBezTo>
                  <a:cubicBezTo>
                    <a:pt x="1349060" y="265843"/>
                    <a:pt x="1359002" y="279128"/>
                    <a:pt x="1365632" y="289091"/>
                  </a:cubicBezTo>
                  <a:cubicBezTo>
                    <a:pt x="1429846" y="442689"/>
                    <a:pt x="1425445" y="563854"/>
                    <a:pt x="1374273" y="659887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5"/>
            <p:cNvSpPr>
              <a:spLocks/>
            </p:cNvSpPr>
            <p:nvPr/>
          </p:nvSpPr>
          <p:spPr bwMode="auto">
            <a:xfrm rot="3481137" flipH="1" flipV="1">
              <a:off x="11879169" y="2390764"/>
              <a:ext cx="492586" cy="391913"/>
            </a:xfrm>
            <a:custGeom>
              <a:avLst/>
              <a:gdLst/>
              <a:ahLst/>
              <a:cxnLst/>
              <a:rect l="l" t="t" r="r" b="b"/>
              <a:pathLst>
                <a:path w="458504" h="364797">
                  <a:moveTo>
                    <a:pt x="118292" y="176246"/>
                  </a:moveTo>
                  <a:lnTo>
                    <a:pt x="94154" y="163507"/>
                  </a:lnTo>
                  <a:lnTo>
                    <a:pt x="90801" y="171553"/>
                  </a:lnTo>
                  <a:lnTo>
                    <a:pt x="112928" y="184293"/>
                  </a:lnTo>
                  <a:close/>
                  <a:moveTo>
                    <a:pt x="269825" y="38795"/>
                  </a:moveTo>
                  <a:lnTo>
                    <a:pt x="249039" y="22703"/>
                  </a:lnTo>
                  <a:lnTo>
                    <a:pt x="243675" y="28738"/>
                  </a:lnTo>
                  <a:lnTo>
                    <a:pt x="264461" y="44829"/>
                  </a:lnTo>
                  <a:close/>
                  <a:moveTo>
                    <a:pt x="240589" y="184676"/>
                  </a:moveTo>
                  <a:lnTo>
                    <a:pt x="237759" y="177587"/>
                  </a:lnTo>
                  <a:cubicBezTo>
                    <a:pt x="229673" y="180828"/>
                    <a:pt x="221588" y="185689"/>
                    <a:pt x="214109" y="189942"/>
                  </a:cubicBezTo>
                  <a:lnTo>
                    <a:pt x="218354" y="197032"/>
                  </a:lnTo>
                  <a:cubicBezTo>
                    <a:pt x="224822" y="193791"/>
                    <a:pt x="232908" y="188929"/>
                    <a:pt x="240589" y="184676"/>
                  </a:cubicBezTo>
                  <a:close/>
                  <a:moveTo>
                    <a:pt x="318771" y="88412"/>
                  </a:moveTo>
                  <a:lnTo>
                    <a:pt x="323464" y="80365"/>
                  </a:lnTo>
                  <a:lnTo>
                    <a:pt x="302679" y="64273"/>
                  </a:lnTo>
                  <a:lnTo>
                    <a:pt x="297985" y="72319"/>
                  </a:lnTo>
                  <a:close/>
                  <a:moveTo>
                    <a:pt x="269825" y="168200"/>
                  </a:moveTo>
                  <a:lnTo>
                    <a:pt x="94154" y="43488"/>
                  </a:lnTo>
                  <a:lnTo>
                    <a:pt x="89460" y="49522"/>
                  </a:lnTo>
                  <a:lnTo>
                    <a:pt x="263120" y="176246"/>
                  </a:lnTo>
                  <a:close/>
                  <a:moveTo>
                    <a:pt x="305631" y="157701"/>
                  </a:moveTo>
                  <a:lnTo>
                    <a:pt x="302828" y="150768"/>
                  </a:lnTo>
                  <a:cubicBezTo>
                    <a:pt x="293218" y="153937"/>
                    <a:pt x="285209" y="157106"/>
                    <a:pt x="277600" y="161267"/>
                  </a:cubicBezTo>
                  <a:lnTo>
                    <a:pt x="280404" y="168200"/>
                  </a:lnTo>
                  <a:cubicBezTo>
                    <a:pt x="288412" y="165030"/>
                    <a:pt x="296421" y="161861"/>
                    <a:pt x="305631" y="157701"/>
                  </a:cubicBezTo>
                  <a:close/>
                  <a:moveTo>
                    <a:pt x="312736" y="206419"/>
                  </a:moveTo>
                  <a:lnTo>
                    <a:pt x="317430" y="180940"/>
                  </a:lnTo>
                  <a:lnTo>
                    <a:pt x="309384" y="179599"/>
                  </a:lnTo>
                  <a:lnTo>
                    <a:pt x="304690" y="205078"/>
                  </a:lnTo>
                  <a:close/>
                  <a:moveTo>
                    <a:pt x="371340" y="135011"/>
                  </a:moveTo>
                  <a:lnTo>
                    <a:pt x="368537" y="127971"/>
                  </a:lnTo>
                  <a:cubicBezTo>
                    <a:pt x="360528" y="131188"/>
                    <a:pt x="352519" y="132798"/>
                    <a:pt x="343309" y="137022"/>
                  </a:cubicBezTo>
                  <a:lnTo>
                    <a:pt x="346112" y="144062"/>
                  </a:lnTo>
                  <a:cubicBezTo>
                    <a:pt x="354121" y="140844"/>
                    <a:pt x="362130" y="139235"/>
                    <a:pt x="371340" y="135011"/>
                  </a:cubicBezTo>
                  <a:close/>
                  <a:moveTo>
                    <a:pt x="379786" y="123277"/>
                  </a:moveTo>
                  <a:lnTo>
                    <a:pt x="359001" y="107185"/>
                  </a:lnTo>
                  <a:lnTo>
                    <a:pt x="354307" y="113890"/>
                  </a:lnTo>
                  <a:lnTo>
                    <a:pt x="374422" y="129982"/>
                  </a:lnTo>
                  <a:close/>
                  <a:moveTo>
                    <a:pt x="299997" y="275480"/>
                  </a:moveTo>
                  <a:lnTo>
                    <a:pt x="304691" y="250001"/>
                  </a:lnTo>
                  <a:lnTo>
                    <a:pt x="296645" y="247990"/>
                  </a:lnTo>
                  <a:lnTo>
                    <a:pt x="291951" y="273468"/>
                  </a:lnTo>
                  <a:close/>
                  <a:moveTo>
                    <a:pt x="422340" y="344071"/>
                  </a:moveTo>
                  <a:cubicBezTo>
                    <a:pt x="416013" y="351980"/>
                    <a:pt x="408945" y="359477"/>
                    <a:pt x="399569" y="364797"/>
                  </a:cubicBezTo>
                  <a:lnTo>
                    <a:pt x="380358" y="352802"/>
                  </a:lnTo>
                  <a:cubicBezTo>
                    <a:pt x="386651" y="320645"/>
                    <a:pt x="398585" y="259660"/>
                    <a:pt x="421218" y="144001"/>
                  </a:cubicBezTo>
                  <a:cubicBezTo>
                    <a:pt x="421210" y="144000"/>
                    <a:pt x="420950" y="143957"/>
                    <a:pt x="411642" y="142402"/>
                  </a:cubicBezTo>
                  <a:lnTo>
                    <a:pt x="372681" y="348008"/>
                  </a:lnTo>
                  <a:lnTo>
                    <a:pt x="198651" y="239342"/>
                  </a:lnTo>
                  <a:cubicBezTo>
                    <a:pt x="199922" y="232806"/>
                    <a:pt x="201229" y="226082"/>
                    <a:pt x="202574" y="219162"/>
                  </a:cubicBezTo>
                  <a:cubicBezTo>
                    <a:pt x="202567" y="219161"/>
                    <a:pt x="202308" y="219117"/>
                    <a:pt x="192998" y="217563"/>
                  </a:cubicBezTo>
                  <a:cubicBezTo>
                    <a:pt x="192997" y="217569"/>
                    <a:pt x="192936" y="217888"/>
                    <a:pt x="189888" y="233871"/>
                  </a:cubicBezTo>
                  <a:lnTo>
                    <a:pt x="168642" y="220604"/>
                  </a:lnTo>
                  <a:cubicBezTo>
                    <a:pt x="171861" y="218951"/>
                    <a:pt x="175015" y="217129"/>
                    <a:pt x="178435" y="215493"/>
                  </a:cubicBezTo>
                  <a:lnTo>
                    <a:pt x="177020" y="211324"/>
                  </a:lnTo>
                  <a:lnTo>
                    <a:pt x="178233" y="209537"/>
                  </a:lnTo>
                  <a:lnTo>
                    <a:pt x="175403" y="208147"/>
                  </a:lnTo>
                  <a:cubicBezTo>
                    <a:pt x="175393" y="208143"/>
                    <a:pt x="174956" y="207910"/>
                    <a:pt x="154380" y="197032"/>
                  </a:cubicBezTo>
                  <a:lnTo>
                    <a:pt x="151146" y="204972"/>
                  </a:lnTo>
                  <a:cubicBezTo>
                    <a:pt x="151152" y="204976"/>
                    <a:pt x="151448" y="205137"/>
                    <a:pt x="165699" y="212912"/>
                  </a:cubicBezTo>
                  <a:lnTo>
                    <a:pt x="161018" y="215844"/>
                  </a:lnTo>
                  <a:lnTo>
                    <a:pt x="52839" y="148296"/>
                  </a:lnTo>
                  <a:lnTo>
                    <a:pt x="55935" y="142721"/>
                  </a:lnTo>
                  <a:lnTo>
                    <a:pt x="33138" y="129982"/>
                  </a:lnTo>
                  <a:lnTo>
                    <a:pt x="31047" y="134688"/>
                  </a:lnTo>
                  <a:lnTo>
                    <a:pt x="0" y="115302"/>
                  </a:lnTo>
                  <a:cubicBezTo>
                    <a:pt x="69466" y="46775"/>
                    <a:pt x="147740" y="-1156"/>
                    <a:pt x="227037" y="22"/>
                  </a:cubicBezTo>
                  <a:cubicBezTo>
                    <a:pt x="291373" y="977"/>
                    <a:pt x="356382" y="34260"/>
                    <a:pt x="418025" y="115217"/>
                  </a:cubicBezTo>
                  <a:cubicBezTo>
                    <a:pt x="414834" y="115217"/>
                    <a:pt x="413237" y="115217"/>
                    <a:pt x="410046" y="116816"/>
                  </a:cubicBezTo>
                  <a:cubicBezTo>
                    <a:pt x="410048" y="116822"/>
                    <a:pt x="410076" y="116892"/>
                    <a:pt x="410445" y="117816"/>
                  </a:cubicBezTo>
                  <a:lnTo>
                    <a:pt x="413237" y="124812"/>
                  </a:lnTo>
                  <a:cubicBezTo>
                    <a:pt x="416429" y="123213"/>
                    <a:pt x="419622" y="123213"/>
                    <a:pt x="424409" y="121614"/>
                  </a:cubicBezTo>
                  <a:cubicBezTo>
                    <a:pt x="427601" y="128010"/>
                    <a:pt x="432389" y="134407"/>
                    <a:pt x="435581" y="139205"/>
                  </a:cubicBezTo>
                  <a:cubicBezTo>
                    <a:pt x="472686" y="227958"/>
                    <a:pt x="462213" y="294222"/>
                    <a:pt x="422340" y="34407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50" name="Freeform 5"/>
            <p:cNvSpPr>
              <a:spLocks/>
            </p:cNvSpPr>
            <p:nvPr/>
          </p:nvSpPr>
          <p:spPr bwMode="auto">
            <a:xfrm rot="13507324" flipH="1" flipV="1">
              <a:off x="10384638" y="26261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"/>
            <p:cNvSpPr>
              <a:spLocks/>
            </p:cNvSpPr>
            <p:nvPr/>
          </p:nvSpPr>
          <p:spPr bwMode="auto">
            <a:xfrm rot="20449547">
              <a:off x="11049786" y="1282471"/>
              <a:ext cx="1329114" cy="1109791"/>
            </a:xfrm>
            <a:custGeom>
              <a:avLst/>
              <a:gdLst/>
              <a:ahLst/>
              <a:cxnLst/>
              <a:rect l="l" t="t" r="r" b="b"/>
              <a:pathLst>
                <a:path w="1237152" h="1033004">
                  <a:moveTo>
                    <a:pt x="139072" y="910468"/>
                  </a:moveTo>
                  <a:cubicBezTo>
                    <a:pt x="122536" y="923835"/>
                    <a:pt x="109308" y="933861"/>
                    <a:pt x="96080" y="943886"/>
                  </a:cubicBezTo>
                  <a:lnTo>
                    <a:pt x="109308" y="960596"/>
                  </a:lnTo>
                  <a:cubicBezTo>
                    <a:pt x="122536" y="947228"/>
                    <a:pt x="135765" y="937203"/>
                    <a:pt x="148993" y="923835"/>
                  </a:cubicBezTo>
                  <a:close/>
                  <a:moveTo>
                    <a:pt x="252526" y="821350"/>
                  </a:moveTo>
                  <a:cubicBezTo>
                    <a:pt x="239092" y="834479"/>
                    <a:pt x="225660" y="844326"/>
                    <a:pt x="210547" y="855814"/>
                  </a:cubicBezTo>
                  <a:lnTo>
                    <a:pt x="222302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close/>
                  <a:moveTo>
                    <a:pt x="623819" y="847807"/>
                  </a:moveTo>
                  <a:lnTo>
                    <a:pt x="602932" y="847807"/>
                  </a:lnTo>
                  <a:lnTo>
                    <a:pt x="597362" y="900720"/>
                  </a:lnTo>
                  <a:lnTo>
                    <a:pt x="612680" y="903505"/>
                  </a:lnTo>
                  <a:close/>
                  <a:moveTo>
                    <a:pt x="175449" y="682105"/>
                  </a:moveTo>
                  <a:lnTo>
                    <a:pt x="169879" y="698815"/>
                  </a:lnTo>
                  <a:lnTo>
                    <a:pt x="222792" y="718309"/>
                  </a:lnTo>
                  <a:lnTo>
                    <a:pt x="228362" y="701599"/>
                  </a:lnTo>
                  <a:close/>
                  <a:moveTo>
                    <a:pt x="371658" y="734670"/>
                  </a:moveTo>
                  <a:cubicBezTo>
                    <a:pt x="365076" y="737977"/>
                    <a:pt x="361784" y="741284"/>
                    <a:pt x="358493" y="744592"/>
                  </a:cubicBezTo>
                  <a:cubicBezTo>
                    <a:pt x="358484" y="744588"/>
                    <a:pt x="357846" y="744359"/>
                    <a:pt x="312416" y="728056"/>
                  </a:cubicBezTo>
                  <a:cubicBezTo>
                    <a:pt x="312415" y="728065"/>
                    <a:pt x="312346" y="728475"/>
                    <a:pt x="309124" y="747898"/>
                  </a:cubicBezTo>
                  <a:cubicBezTo>
                    <a:pt x="309132" y="747901"/>
                    <a:pt x="309603" y="748059"/>
                    <a:pt x="338746" y="757819"/>
                  </a:cubicBezTo>
                  <a:cubicBezTo>
                    <a:pt x="335454" y="761126"/>
                    <a:pt x="332163" y="764434"/>
                    <a:pt x="327226" y="769394"/>
                  </a:cubicBezTo>
                  <a:lnTo>
                    <a:pt x="338746" y="780969"/>
                  </a:lnTo>
                  <a:cubicBezTo>
                    <a:pt x="351911" y="771047"/>
                    <a:pt x="365075" y="761126"/>
                    <a:pt x="380298" y="749139"/>
                  </a:cubicBezTo>
                  <a:close/>
                  <a:moveTo>
                    <a:pt x="491209" y="655648"/>
                  </a:moveTo>
                  <a:cubicBezTo>
                    <a:pt x="474417" y="665610"/>
                    <a:pt x="460985" y="675572"/>
                    <a:pt x="445452" y="687193"/>
                  </a:cubicBezTo>
                  <a:lnTo>
                    <a:pt x="454267" y="698814"/>
                  </a:lnTo>
                  <a:cubicBezTo>
                    <a:pt x="471060" y="688853"/>
                    <a:pt x="484493" y="678891"/>
                    <a:pt x="500024" y="667270"/>
                  </a:cubicBezTo>
                  <a:close/>
                  <a:moveTo>
                    <a:pt x="646099" y="708562"/>
                  </a:moveTo>
                  <a:lnTo>
                    <a:pt x="629389" y="704384"/>
                  </a:lnTo>
                  <a:lnTo>
                    <a:pt x="619642" y="757299"/>
                  </a:lnTo>
                  <a:lnTo>
                    <a:pt x="636351" y="761475"/>
                  </a:lnTo>
                  <a:close/>
                  <a:moveTo>
                    <a:pt x="669770" y="579063"/>
                  </a:moveTo>
                  <a:lnTo>
                    <a:pt x="653061" y="574886"/>
                  </a:lnTo>
                  <a:lnTo>
                    <a:pt x="646098" y="615267"/>
                  </a:lnTo>
                  <a:lnTo>
                    <a:pt x="662807" y="618052"/>
                  </a:lnTo>
                  <a:close/>
                  <a:moveTo>
                    <a:pt x="736280" y="502478"/>
                  </a:moveTo>
                  <a:cubicBezTo>
                    <a:pt x="719488" y="509119"/>
                    <a:pt x="706056" y="519081"/>
                    <a:pt x="689264" y="529042"/>
                  </a:cubicBezTo>
                  <a:lnTo>
                    <a:pt x="699339" y="545645"/>
                  </a:lnTo>
                  <a:cubicBezTo>
                    <a:pt x="712772" y="535683"/>
                    <a:pt x="729564" y="525722"/>
                    <a:pt x="745096" y="517006"/>
                  </a:cubicBezTo>
                  <a:close/>
                  <a:moveTo>
                    <a:pt x="821302" y="409185"/>
                  </a:moveTo>
                  <a:lnTo>
                    <a:pt x="814585" y="425674"/>
                  </a:lnTo>
                  <a:cubicBezTo>
                    <a:pt x="814593" y="425678"/>
                    <a:pt x="815068" y="425938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lnTo>
                    <a:pt x="824659" y="471845"/>
                  </a:lnTo>
                  <a:cubicBezTo>
                    <a:pt x="841451" y="465249"/>
                    <a:pt x="854885" y="455355"/>
                    <a:pt x="871257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0" y="432265"/>
                    <a:pt x="864329" y="431937"/>
                    <a:pt x="821302" y="409185"/>
                  </a:cubicBezTo>
                  <a:close/>
                  <a:moveTo>
                    <a:pt x="696227" y="339562"/>
                  </a:moveTo>
                  <a:lnTo>
                    <a:pt x="689264" y="356271"/>
                  </a:lnTo>
                  <a:lnTo>
                    <a:pt x="735216" y="382728"/>
                  </a:lnTo>
                  <a:lnTo>
                    <a:pt x="746355" y="366019"/>
                  </a:lnTo>
                  <a:close/>
                  <a:moveTo>
                    <a:pt x="569513" y="269939"/>
                  </a:moveTo>
                  <a:lnTo>
                    <a:pt x="563943" y="282471"/>
                  </a:lnTo>
                  <a:lnTo>
                    <a:pt x="609895" y="308928"/>
                  </a:lnTo>
                  <a:lnTo>
                    <a:pt x="616856" y="296395"/>
                  </a:lnTo>
                  <a:close/>
                  <a:moveTo>
                    <a:pt x="994457" y="368803"/>
                  </a:moveTo>
                  <a:cubicBezTo>
                    <a:pt x="977665" y="375533"/>
                    <a:pt x="960874" y="385628"/>
                    <a:pt x="945342" y="394462"/>
                  </a:cubicBezTo>
                  <a:lnTo>
                    <a:pt x="954158" y="409185"/>
                  </a:lnTo>
                  <a:cubicBezTo>
                    <a:pt x="967590" y="402454"/>
                    <a:pt x="984383" y="392359"/>
                    <a:pt x="1000334" y="383526"/>
                  </a:cubicBezTo>
                  <a:close/>
                  <a:moveTo>
                    <a:pt x="1129588" y="313105"/>
                  </a:moveTo>
                  <a:cubicBezTo>
                    <a:pt x="1109630" y="319687"/>
                    <a:pt x="1092998" y="326270"/>
                    <a:pt x="1077197" y="334910"/>
                  </a:cubicBezTo>
                  <a:lnTo>
                    <a:pt x="1083019" y="349309"/>
                  </a:lnTo>
                  <a:cubicBezTo>
                    <a:pt x="1099651" y="342726"/>
                    <a:pt x="1116283" y="336144"/>
                    <a:pt x="1135410" y="327504"/>
                  </a:cubicBezTo>
                  <a:close/>
                  <a:moveTo>
                    <a:pt x="696227" y="90312"/>
                  </a:moveTo>
                  <a:lnTo>
                    <a:pt x="686479" y="102844"/>
                  </a:lnTo>
                  <a:lnTo>
                    <a:pt x="1047125" y="366018"/>
                  </a:lnTo>
                  <a:lnTo>
                    <a:pt x="1061049" y="349309"/>
                  </a:lnTo>
                  <a:close/>
                  <a:moveTo>
                    <a:pt x="1129279" y="133479"/>
                  </a:moveTo>
                  <a:lnTo>
                    <a:pt x="1119531" y="150188"/>
                  </a:lnTo>
                  <a:lnTo>
                    <a:pt x="1162698" y="183607"/>
                  </a:lnTo>
                  <a:lnTo>
                    <a:pt x="1172444" y="166898"/>
                  </a:lnTo>
                  <a:close/>
                  <a:moveTo>
                    <a:pt x="1017883" y="47147"/>
                  </a:moveTo>
                  <a:lnTo>
                    <a:pt x="1006743" y="59679"/>
                  </a:lnTo>
                  <a:lnTo>
                    <a:pt x="1049909" y="93098"/>
                  </a:lnTo>
                  <a:lnTo>
                    <a:pt x="1061050" y="80566"/>
                  </a:lnTo>
                  <a:close/>
                  <a:moveTo>
                    <a:pt x="1072528" y="14619"/>
                  </a:moveTo>
                  <a:cubicBezTo>
                    <a:pt x="1127869" y="30149"/>
                    <a:pt x="1183089" y="58529"/>
                    <a:pt x="1237152" y="102573"/>
                  </a:cubicBezTo>
                  <a:lnTo>
                    <a:pt x="946018" y="939808"/>
                  </a:lnTo>
                  <a:cubicBezTo>
                    <a:pt x="905513" y="950013"/>
                    <a:pt x="863957" y="958854"/>
                    <a:pt x="821958" y="966584"/>
                  </a:cubicBezTo>
                  <a:cubicBezTo>
                    <a:pt x="821960" y="966571"/>
                    <a:pt x="822459" y="964004"/>
                    <a:pt x="921388" y="455144"/>
                  </a:cubicBezTo>
                  <a:cubicBezTo>
                    <a:pt x="921379" y="455142"/>
                    <a:pt x="920967" y="455074"/>
                    <a:pt x="901501" y="451822"/>
                  </a:cubicBezTo>
                  <a:cubicBezTo>
                    <a:pt x="901497" y="451838"/>
                    <a:pt x="900955" y="454686"/>
                    <a:pt x="802071" y="973226"/>
                  </a:cubicBezTo>
                  <a:cubicBezTo>
                    <a:pt x="732470" y="983189"/>
                    <a:pt x="666183" y="993151"/>
                    <a:pt x="596582" y="999794"/>
                  </a:cubicBezTo>
                  <a:cubicBezTo>
                    <a:pt x="596582" y="999790"/>
                    <a:pt x="596582" y="999724"/>
                    <a:pt x="596582" y="998549"/>
                  </a:cubicBezTo>
                  <a:lnTo>
                    <a:pt x="596581" y="989830"/>
                  </a:lnTo>
                  <a:cubicBezTo>
                    <a:pt x="596575" y="989831"/>
                    <a:pt x="596465" y="989830"/>
                    <a:pt x="594510" y="989830"/>
                  </a:cubicBezTo>
                  <a:lnTo>
                    <a:pt x="580010" y="989831"/>
                  </a:lnTo>
                  <a:cubicBezTo>
                    <a:pt x="580008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4" y="1009757"/>
                    <a:pt x="437493" y="1016399"/>
                    <a:pt x="371207" y="1019720"/>
                  </a:cubicBezTo>
                  <a:cubicBezTo>
                    <a:pt x="371209" y="1019710"/>
                    <a:pt x="371552" y="1017990"/>
                    <a:pt x="430864" y="720826"/>
                  </a:cubicBezTo>
                  <a:cubicBezTo>
                    <a:pt x="430857" y="720825"/>
                    <a:pt x="430748" y="720803"/>
                    <a:pt x="428793" y="720411"/>
                  </a:cubicBezTo>
                  <a:lnTo>
                    <a:pt x="414293" y="717505"/>
                  </a:lnTo>
                  <a:cubicBezTo>
                    <a:pt x="414291" y="717515"/>
                    <a:pt x="413944" y="719180"/>
                    <a:pt x="351321" y="1019720"/>
                  </a:cubicBezTo>
                  <a:cubicBezTo>
                    <a:pt x="222061" y="1029683"/>
                    <a:pt x="102745" y="1029683"/>
                    <a:pt x="19886" y="1033004"/>
                  </a:cubicBezTo>
                  <a:lnTo>
                    <a:pt x="39772" y="1016399"/>
                  </a:lnTo>
                  <a:cubicBezTo>
                    <a:pt x="39769" y="1016396"/>
                    <a:pt x="39702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8" y="1019720"/>
                    <a:pt x="0" y="1026362"/>
                  </a:cubicBezTo>
                  <a:cubicBezTo>
                    <a:pt x="19887" y="973225"/>
                    <a:pt x="46401" y="910126"/>
                    <a:pt x="79544" y="840384"/>
                  </a:cubicBezTo>
                  <a:cubicBezTo>
                    <a:pt x="79559" y="840391"/>
                    <a:pt x="80941" y="840979"/>
                    <a:pt x="212117" y="896842"/>
                  </a:cubicBezTo>
                  <a:cubicBezTo>
                    <a:pt x="212119" y="896838"/>
                    <a:pt x="212152" y="896753"/>
                    <a:pt x="212946" y="894766"/>
                  </a:cubicBezTo>
                  <a:lnTo>
                    <a:pt x="218747" y="880237"/>
                  </a:lnTo>
                  <a:cubicBezTo>
                    <a:pt x="218732" y="880231"/>
                    <a:pt x="217368" y="879650"/>
                    <a:pt x="86173" y="823779"/>
                  </a:cubicBezTo>
                  <a:cubicBezTo>
                    <a:pt x="149145" y="697580"/>
                    <a:pt x="238633" y="551453"/>
                    <a:pt x="344691" y="415291"/>
                  </a:cubicBezTo>
                  <a:cubicBezTo>
                    <a:pt x="344699" y="415296"/>
                    <a:pt x="346119" y="416220"/>
                    <a:pt x="599897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6" y="604595"/>
                    <a:pt x="566823" y="604683"/>
                    <a:pt x="567996" y="606251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79" y="591301"/>
                    <a:pt x="619750" y="591243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5"/>
                    <a:pt x="617296" y="583419"/>
                  </a:cubicBezTo>
                  <a:lnTo>
                    <a:pt x="623096" y="574701"/>
                  </a:lnTo>
                  <a:cubicBezTo>
                    <a:pt x="623086" y="574694"/>
                    <a:pt x="621455" y="573645"/>
                    <a:pt x="354635" y="402007"/>
                  </a:cubicBezTo>
                  <a:cubicBezTo>
                    <a:pt x="530710" y="179913"/>
                    <a:pt x="749508" y="-3264"/>
                    <a:pt x="972190" y="45"/>
                  </a:cubicBezTo>
                  <a:cubicBezTo>
                    <a:pt x="1005593" y="541"/>
                    <a:pt x="1039082" y="5233"/>
                    <a:pt x="107252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"/>
            <p:cNvSpPr>
              <a:spLocks/>
            </p:cNvSpPr>
            <p:nvPr/>
          </p:nvSpPr>
          <p:spPr bwMode="auto">
            <a:xfrm rot="13863782" flipV="1">
              <a:off x="10209460" y="11815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"/>
            <p:cNvSpPr>
              <a:spLocks/>
            </p:cNvSpPr>
            <p:nvPr/>
          </p:nvSpPr>
          <p:spPr bwMode="auto">
            <a:xfrm rot="15200418">
              <a:off x="10930287" y="4845170"/>
              <a:ext cx="1458077" cy="1059838"/>
            </a:xfrm>
            <a:custGeom>
              <a:avLst/>
              <a:gdLst/>
              <a:ahLst/>
              <a:cxnLst/>
              <a:rect l="l" t="t" r="r" b="b"/>
              <a:pathLst>
                <a:path w="1357192" h="986507">
                  <a:moveTo>
                    <a:pt x="132667" y="701599"/>
                  </a:moveTo>
                  <a:lnTo>
                    <a:pt x="79755" y="682105"/>
                  </a:lnTo>
                  <a:lnTo>
                    <a:pt x="74185" y="698814"/>
                  </a:lnTo>
                  <a:lnTo>
                    <a:pt x="127098" y="718309"/>
                  </a:lnTo>
                  <a:close/>
                  <a:moveTo>
                    <a:pt x="284603" y="749139"/>
                  </a:moveTo>
                  <a:lnTo>
                    <a:pt x="275964" y="734669"/>
                  </a:lnTo>
                  <a:cubicBezTo>
                    <a:pt x="269381" y="737976"/>
                    <a:pt x="266089" y="741283"/>
                    <a:pt x="262798" y="744592"/>
                  </a:cubicBezTo>
                  <a:cubicBezTo>
                    <a:pt x="262790" y="744588"/>
                    <a:pt x="262148" y="744358"/>
                    <a:pt x="216721" y="728056"/>
                  </a:cubicBezTo>
                  <a:cubicBezTo>
                    <a:pt x="216719" y="728065"/>
                    <a:pt x="216652" y="728467"/>
                    <a:pt x="213430" y="747898"/>
                  </a:cubicBezTo>
                  <a:cubicBezTo>
                    <a:pt x="213437" y="747900"/>
                    <a:pt x="213889" y="748052"/>
                    <a:pt x="243051" y="757820"/>
                  </a:cubicBezTo>
                  <a:cubicBezTo>
                    <a:pt x="239760" y="761126"/>
                    <a:pt x="236469" y="764434"/>
                    <a:pt x="231532" y="769394"/>
                  </a:cubicBezTo>
                  <a:lnTo>
                    <a:pt x="243052" y="780968"/>
                  </a:lnTo>
                  <a:cubicBezTo>
                    <a:pt x="256217" y="771047"/>
                    <a:pt x="269382" y="761126"/>
                    <a:pt x="284603" y="749139"/>
                  </a:cubicBezTo>
                  <a:close/>
                  <a:moveTo>
                    <a:pt x="404329" y="667270"/>
                  </a:moveTo>
                  <a:lnTo>
                    <a:pt x="395514" y="655648"/>
                  </a:lnTo>
                  <a:cubicBezTo>
                    <a:pt x="378723" y="665609"/>
                    <a:pt x="365290" y="675571"/>
                    <a:pt x="349758" y="687192"/>
                  </a:cubicBezTo>
                  <a:lnTo>
                    <a:pt x="358573" y="698814"/>
                  </a:lnTo>
                  <a:cubicBezTo>
                    <a:pt x="375364" y="688853"/>
                    <a:pt x="388798" y="678891"/>
                    <a:pt x="404329" y="667270"/>
                  </a:cubicBezTo>
                  <a:close/>
                  <a:moveTo>
                    <a:pt x="521162" y="296395"/>
                  </a:moveTo>
                  <a:lnTo>
                    <a:pt x="473819" y="269939"/>
                  </a:lnTo>
                  <a:lnTo>
                    <a:pt x="468249" y="282471"/>
                  </a:lnTo>
                  <a:lnTo>
                    <a:pt x="514200" y="308928"/>
                  </a:lnTo>
                  <a:close/>
                  <a:moveTo>
                    <a:pt x="567112" y="618052"/>
                  </a:moveTo>
                  <a:lnTo>
                    <a:pt x="574075" y="579062"/>
                  </a:lnTo>
                  <a:lnTo>
                    <a:pt x="557365" y="574886"/>
                  </a:lnTo>
                  <a:lnTo>
                    <a:pt x="550403" y="615268"/>
                  </a:lnTo>
                  <a:close/>
                  <a:moveTo>
                    <a:pt x="650660" y="366019"/>
                  </a:moveTo>
                  <a:lnTo>
                    <a:pt x="600532" y="339562"/>
                  </a:lnTo>
                  <a:lnTo>
                    <a:pt x="593569" y="356271"/>
                  </a:lnTo>
                  <a:lnTo>
                    <a:pt x="639520" y="382728"/>
                  </a:lnTo>
                  <a:close/>
                  <a:moveTo>
                    <a:pt x="540656" y="761476"/>
                  </a:moveTo>
                  <a:lnTo>
                    <a:pt x="550404" y="708562"/>
                  </a:lnTo>
                  <a:lnTo>
                    <a:pt x="533694" y="704384"/>
                  </a:lnTo>
                  <a:lnTo>
                    <a:pt x="523947" y="757298"/>
                  </a:lnTo>
                  <a:close/>
                  <a:moveTo>
                    <a:pt x="516985" y="903504"/>
                  </a:moveTo>
                  <a:lnTo>
                    <a:pt x="528125" y="847807"/>
                  </a:lnTo>
                  <a:lnTo>
                    <a:pt x="507237" y="847807"/>
                  </a:lnTo>
                  <a:lnTo>
                    <a:pt x="501668" y="900720"/>
                  </a:lnTo>
                  <a:close/>
                  <a:moveTo>
                    <a:pt x="649401" y="517005"/>
                  </a:moveTo>
                  <a:lnTo>
                    <a:pt x="640585" y="502478"/>
                  </a:lnTo>
                  <a:cubicBezTo>
                    <a:pt x="623794" y="509119"/>
                    <a:pt x="610361" y="519080"/>
                    <a:pt x="593569" y="529042"/>
                  </a:cubicBezTo>
                  <a:lnTo>
                    <a:pt x="603644" y="545645"/>
                  </a:lnTo>
                  <a:cubicBezTo>
                    <a:pt x="617077" y="535683"/>
                    <a:pt x="633869" y="525722"/>
                    <a:pt x="649401" y="517005"/>
                  </a:cubicBezTo>
                  <a:close/>
                  <a:moveTo>
                    <a:pt x="775561" y="447523"/>
                  </a:moveTo>
                  <a:lnTo>
                    <a:pt x="772623" y="438865"/>
                  </a:lnTo>
                  <a:lnTo>
                    <a:pt x="775141" y="435156"/>
                  </a:lnTo>
                  <a:lnTo>
                    <a:pt x="769265" y="432270"/>
                  </a:lnTo>
                  <a:cubicBezTo>
                    <a:pt x="769256" y="432265"/>
                    <a:pt x="768642" y="431941"/>
                    <a:pt x="725607" y="409184"/>
                  </a:cubicBezTo>
                  <a:lnTo>
                    <a:pt x="718890" y="425673"/>
                  </a:lnTo>
                  <a:cubicBezTo>
                    <a:pt x="718898" y="425678"/>
                    <a:pt x="719366" y="425933"/>
                    <a:pt x="749114" y="442163"/>
                  </a:cubicBezTo>
                  <a:cubicBezTo>
                    <a:pt x="739039" y="448760"/>
                    <a:pt x="728965" y="452058"/>
                    <a:pt x="720150" y="460302"/>
                  </a:cubicBezTo>
                  <a:lnTo>
                    <a:pt x="728965" y="471845"/>
                  </a:lnTo>
                  <a:cubicBezTo>
                    <a:pt x="745757" y="465249"/>
                    <a:pt x="759190" y="455355"/>
                    <a:pt x="775561" y="447523"/>
                  </a:cubicBezTo>
                  <a:close/>
                  <a:moveTo>
                    <a:pt x="965355" y="80566"/>
                  </a:moveTo>
                  <a:lnTo>
                    <a:pt x="922188" y="47147"/>
                  </a:lnTo>
                  <a:lnTo>
                    <a:pt x="911048" y="59679"/>
                  </a:lnTo>
                  <a:lnTo>
                    <a:pt x="954215" y="93098"/>
                  </a:lnTo>
                  <a:close/>
                  <a:moveTo>
                    <a:pt x="904639" y="383526"/>
                  </a:moveTo>
                  <a:lnTo>
                    <a:pt x="898762" y="368803"/>
                  </a:lnTo>
                  <a:cubicBezTo>
                    <a:pt x="881970" y="375533"/>
                    <a:pt x="865179" y="385628"/>
                    <a:pt x="849647" y="394462"/>
                  </a:cubicBezTo>
                  <a:lnTo>
                    <a:pt x="858462" y="409185"/>
                  </a:lnTo>
                  <a:cubicBezTo>
                    <a:pt x="871895" y="402454"/>
                    <a:pt x="888688" y="392359"/>
                    <a:pt x="904639" y="383526"/>
                  </a:cubicBezTo>
                  <a:close/>
                  <a:moveTo>
                    <a:pt x="965355" y="349308"/>
                  </a:moveTo>
                  <a:lnTo>
                    <a:pt x="600532" y="90312"/>
                  </a:lnTo>
                  <a:lnTo>
                    <a:pt x="590784" y="102844"/>
                  </a:lnTo>
                  <a:lnTo>
                    <a:pt x="951430" y="366018"/>
                  </a:lnTo>
                  <a:close/>
                  <a:moveTo>
                    <a:pt x="1076750" y="166898"/>
                  </a:moveTo>
                  <a:lnTo>
                    <a:pt x="1033584" y="133479"/>
                  </a:lnTo>
                  <a:lnTo>
                    <a:pt x="1023837" y="150188"/>
                  </a:lnTo>
                  <a:lnTo>
                    <a:pt x="1067003" y="183607"/>
                  </a:lnTo>
                  <a:close/>
                  <a:moveTo>
                    <a:pt x="1039715" y="327504"/>
                  </a:moveTo>
                  <a:lnTo>
                    <a:pt x="1033894" y="313104"/>
                  </a:lnTo>
                  <a:cubicBezTo>
                    <a:pt x="1013936" y="319687"/>
                    <a:pt x="997303" y="326269"/>
                    <a:pt x="981503" y="334909"/>
                  </a:cubicBezTo>
                  <a:lnTo>
                    <a:pt x="987324" y="349308"/>
                  </a:lnTo>
                  <a:cubicBezTo>
                    <a:pt x="1003956" y="342725"/>
                    <a:pt x="1020588" y="336143"/>
                    <a:pt x="1039715" y="327504"/>
                  </a:cubicBezTo>
                  <a:close/>
                  <a:moveTo>
                    <a:pt x="1054470" y="428679"/>
                  </a:moveTo>
                  <a:lnTo>
                    <a:pt x="1064218" y="375765"/>
                  </a:lnTo>
                  <a:lnTo>
                    <a:pt x="1047509" y="372980"/>
                  </a:lnTo>
                  <a:lnTo>
                    <a:pt x="1037761" y="425894"/>
                  </a:lnTo>
                  <a:close/>
                  <a:moveTo>
                    <a:pt x="1028014" y="572102"/>
                  </a:moveTo>
                  <a:lnTo>
                    <a:pt x="1037762" y="519188"/>
                  </a:lnTo>
                  <a:lnTo>
                    <a:pt x="1021053" y="515010"/>
                  </a:lnTo>
                  <a:lnTo>
                    <a:pt x="1011305" y="567924"/>
                  </a:lnTo>
                  <a:close/>
                  <a:moveTo>
                    <a:pt x="1004342" y="714131"/>
                  </a:moveTo>
                  <a:lnTo>
                    <a:pt x="1014090" y="661217"/>
                  </a:lnTo>
                  <a:lnTo>
                    <a:pt x="994596" y="658433"/>
                  </a:lnTo>
                  <a:lnTo>
                    <a:pt x="984848" y="711346"/>
                  </a:lnTo>
                  <a:close/>
                  <a:moveTo>
                    <a:pt x="977886" y="857553"/>
                  </a:moveTo>
                  <a:lnTo>
                    <a:pt x="987633" y="804641"/>
                  </a:lnTo>
                  <a:lnTo>
                    <a:pt x="970924" y="800463"/>
                  </a:lnTo>
                  <a:lnTo>
                    <a:pt x="961176" y="854769"/>
                  </a:lnTo>
                  <a:close/>
                  <a:moveTo>
                    <a:pt x="1176176" y="280382"/>
                  </a:moveTo>
                  <a:lnTo>
                    <a:pt x="1170354" y="265761"/>
                  </a:lnTo>
                  <a:cubicBezTo>
                    <a:pt x="1153722" y="272445"/>
                    <a:pt x="1137089" y="275787"/>
                    <a:pt x="1117963" y="284559"/>
                  </a:cubicBezTo>
                  <a:lnTo>
                    <a:pt x="1123784" y="299180"/>
                  </a:lnTo>
                  <a:cubicBezTo>
                    <a:pt x="1140416" y="292496"/>
                    <a:pt x="1157049" y="289155"/>
                    <a:pt x="1176176" y="280382"/>
                  </a:cubicBezTo>
                  <a:close/>
                  <a:moveTo>
                    <a:pt x="1193716" y="256014"/>
                  </a:moveTo>
                  <a:lnTo>
                    <a:pt x="1150550" y="222596"/>
                  </a:lnTo>
                  <a:lnTo>
                    <a:pt x="1140803" y="236520"/>
                  </a:lnTo>
                  <a:lnTo>
                    <a:pt x="1182576" y="269939"/>
                  </a:lnTo>
                  <a:close/>
                  <a:moveTo>
                    <a:pt x="1343144" y="599193"/>
                  </a:moveTo>
                  <a:cubicBezTo>
                    <a:pt x="1317872" y="684294"/>
                    <a:pt x="1259871" y="752376"/>
                    <a:pt x="1180327" y="807173"/>
                  </a:cubicBezTo>
                  <a:cubicBezTo>
                    <a:pt x="1180330" y="807157"/>
                    <a:pt x="1180882" y="804337"/>
                    <a:pt x="1279757" y="299055"/>
                  </a:cubicBezTo>
                  <a:cubicBezTo>
                    <a:pt x="1279749" y="299053"/>
                    <a:pt x="1279340" y="298985"/>
                    <a:pt x="1259871" y="295733"/>
                  </a:cubicBezTo>
                  <a:lnTo>
                    <a:pt x="1160441" y="820457"/>
                  </a:lnTo>
                  <a:cubicBezTo>
                    <a:pt x="1044440" y="890199"/>
                    <a:pt x="888665" y="936694"/>
                    <a:pt x="726262" y="966584"/>
                  </a:cubicBezTo>
                  <a:cubicBezTo>
                    <a:pt x="726265" y="966571"/>
                    <a:pt x="726765" y="963999"/>
                    <a:pt x="825693" y="455143"/>
                  </a:cubicBezTo>
                  <a:cubicBezTo>
                    <a:pt x="825684" y="455142"/>
                    <a:pt x="825279" y="455074"/>
                    <a:pt x="805806" y="451822"/>
                  </a:cubicBezTo>
                  <a:cubicBezTo>
                    <a:pt x="805803" y="451837"/>
                    <a:pt x="805255" y="454709"/>
                    <a:pt x="706376" y="973226"/>
                  </a:cubicBezTo>
                  <a:lnTo>
                    <a:pt x="603651" y="986507"/>
                  </a:lnTo>
                  <a:lnTo>
                    <a:pt x="300262" y="895719"/>
                  </a:lnTo>
                  <a:cubicBezTo>
                    <a:pt x="308697" y="853459"/>
                    <a:pt x="320006" y="796798"/>
                    <a:pt x="335170" y="720826"/>
                  </a:cubicBezTo>
                  <a:cubicBezTo>
                    <a:pt x="335163" y="720825"/>
                    <a:pt x="335054" y="720803"/>
                    <a:pt x="333098" y="720412"/>
                  </a:cubicBezTo>
                  <a:lnTo>
                    <a:pt x="318599" y="717505"/>
                  </a:lnTo>
                  <a:cubicBezTo>
                    <a:pt x="318595" y="717522"/>
                    <a:pt x="318250" y="719180"/>
                    <a:pt x="282568" y="890424"/>
                  </a:cubicBezTo>
                  <a:lnTo>
                    <a:pt x="148719" y="850370"/>
                  </a:lnTo>
                  <a:cubicBezTo>
                    <a:pt x="155142" y="845294"/>
                    <a:pt x="161689" y="839578"/>
                    <a:pt x="168585" y="832838"/>
                  </a:cubicBezTo>
                  <a:lnTo>
                    <a:pt x="156831" y="821350"/>
                  </a:lnTo>
                  <a:lnTo>
                    <a:pt x="128759" y="844397"/>
                  </a:lnTo>
                  <a:lnTo>
                    <a:pt x="0" y="805866"/>
                  </a:lnTo>
                  <a:cubicBezTo>
                    <a:pt x="61985" y="683727"/>
                    <a:pt x="147973" y="544989"/>
                    <a:pt x="248997" y="415291"/>
                  </a:cubicBezTo>
                  <a:cubicBezTo>
                    <a:pt x="249013" y="415301"/>
                    <a:pt x="251014" y="416604"/>
                    <a:pt x="504202" y="581343"/>
                  </a:cubicBezTo>
                  <a:cubicBezTo>
                    <a:pt x="490944" y="591306"/>
                    <a:pt x="481001" y="597948"/>
                    <a:pt x="471058" y="604590"/>
                  </a:cubicBezTo>
                  <a:cubicBezTo>
                    <a:pt x="471062" y="604596"/>
                    <a:pt x="471127" y="604683"/>
                    <a:pt x="472301" y="606250"/>
                  </a:cubicBezTo>
                  <a:lnTo>
                    <a:pt x="481001" y="617874"/>
                  </a:lnTo>
                  <a:cubicBezTo>
                    <a:pt x="494259" y="607911"/>
                    <a:pt x="510830" y="601269"/>
                    <a:pt x="524087" y="591305"/>
                  </a:cubicBezTo>
                  <a:cubicBezTo>
                    <a:pt x="524085" y="591301"/>
                    <a:pt x="524056" y="591243"/>
                    <a:pt x="523673" y="590476"/>
                  </a:cubicBezTo>
                  <a:lnTo>
                    <a:pt x="520773" y="584664"/>
                  </a:lnTo>
                  <a:cubicBezTo>
                    <a:pt x="520776" y="584659"/>
                    <a:pt x="520821" y="584592"/>
                    <a:pt x="521601" y="583419"/>
                  </a:cubicBezTo>
                  <a:lnTo>
                    <a:pt x="527402" y="574701"/>
                  </a:lnTo>
                  <a:cubicBezTo>
                    <a:pt x="527394" y="574695"/>
                    <a:pt x="525905" y="573738"/>
                    <a:pt x="258940" y="402006"/>
                  </a:cubicBezTo>
                  <a:cubicBezTo>
                    <a:pt x="435015" y="179912"/>
                    <a:pt x="653813" y="-3264"/>
                    <a:pt x="876495" y="45"/>
                  </a:cubicBezTo>
                  <a:cubicBezTo>
                    <a:pt x="1010105" y="2028"/>
                    <a:pt x="1145113" y="71148"/>
                    <a:pt x="1273129" y="239275"/>
                  </a:cubicBezTo>
                  <a:cubicBezTo>
                    <a:pt x="1266500" y="239275"/>
                    <a:pt x="1263186" y="239275"/>
                    <a:pt x="1256557" y="242597"/>
                  </a:cubicBezTo>
                  <a:cubicBezTo>
                    <a:pt x="1256559" y="242601"/>
                    <a:pt x="1256592" y="242684"/>
                    <a:pt x="1257386" y="244672"/>
                  </a:cubicBezTo>
                  <a:lnTo>
                    <a:pt x="1263186" y="259202"/>
                  </a:lnTo>
                  <a:cubicBezTo>
                    <a:pt x="1269814" y="255881"/>
                    <a:pt x="1276444" y="255881"/>
                    <a:pt x="1286386" y="252560"/>
                  </a:cubicBezTo>
                  <a:cubicBezTo>
                    <a:pt x="1293015" y="265844"/>
                    <a:pt x="1302958" y="279128"/>
                    <a:pt x="1309587" y="289091"/>
                  </a:cubicBezTo>
                  <a:cubicBezTo>
                    <a:pt x="1360959" y="411970"/>
                    <a:pt x="1368416" y="514092"/>
                    <a:pt x="1343144" y="59919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"/>
            <p:cNvSpPr>
              <a:spLocks/>
            </p:cNvSpPr>
            <p:nvPr/>
          </p:nvSpPr>
          <p:spPr bwMode="auto">
            <a:xfrm rot="20039460" flipH="1" flipV="1">
              <a:off x="10930248" y="211314"/>
              <a:ext cx="1531040" cy="1105009"/>
            </a:xfrm>
            <a:custGeom>
              <a:avLst/>
              <a:gdLst/>
              <a:ahLst/>
              <a:cxnLst/>
              <a:rect l="l" t="t" r="r" b="b"/>
              <a:pathLst>
                <a:path w="1425107" h="1028553">
                  <a:moveTo>
                    <a:pt x="1022131" y="93098"/>
                  </a:moveTo>
                  <a:lnTo>
                    <a:pt x="1033270" y="80566"/>
                  </a:lnTo>
                  <a:lnTo>
                    <a:pt x="990104" y="47147"/>
                  </a:lnTo>
                  <a:lnTo>
                    <a:pt x="978964" y="59679"/>
                  </a:lnTo>
                  <a:close/>
                  <a:moveTo>
                    <a:pt x="1134919" y="183607"/>
                  </a:moveTo>
                  <a:lnTo>
                    <a:pt x="1144666" y="166898"/>
                  </a:lnTo>
                  <a:lnTo>
                    <a:pt x="1101500" y="133479"/>
                  </a:lnTo>
                  <a:lnTo>
                    <a:pt x="1091752" y="150188"/>
                  </a:lnTo>
                  <a:close/>
                  <a:moveTo>
                    <a:pt x="1250492" y="269939"/>
                  </a:moveTo>
                  <a:lnTo>
                    <a:pt x="1261632" y="256015"/>
                  </a:lnTo>
                  <a:lnTo>
                    <a:pt x="1218466" y="222596"/>
                  </a:lnTo>
                  <a:lnTo>
                    <a:pt x="1208718" y="236520"/>
                  </a:lnTo>
                  <a:close/>
                  <a:moveTo>
                    <a:pt x="1191700" y="299180"/>
                  </a:moveTo>
                  <a:cubicBezTo>
                    <a:pt x="1208333" y="292497"/>
                    <a:pt x="1224964" y="289155"/>
                    <a:pt x="1244091" y="280383"/>
                  </a:cubicBezTo>
                  <a:lnTo>
                    <a:pt x="1238270" y="265761"/>
                  </a:lnTo>
                  <a:cubicBezTo>
                    <a:pt x="1221638" y="272445"/>
                    <a:pt x="1205005" y="275787"/>
                    <a:pt x="1185879" y="284559"/>
                  </a:cubicBezTo>
                  <a:close/>
                  <a:moveTo>
                    <a:pt x="1055240" y="349308"/>
                  </a:moveTo>
                  <a:cubicBezTo>
                    <a:pt x="1071872" y="342726"/>
                    <a:pt x="1088504" y="336144"/>
                    <a:pt x="1107631" y="327504"/>
                  </a:cubicBezTo>
                  <a:lnTo>
                    <a:pt x="1101809" y="313105"/>
                  </a:lnTo>
                  <a:cubicBezTo>
                    <a:pt x="1081851" y="319687"/>
                    <a:pt x="1065219" y="326270"/>
                    <a:pt x="1049418" y="334910"/>
                  </a:cubicBezTo>
                  <a:close/>
                  <a:moveTo>
                    <a:pt x="1019345" y="366018"/>
                  </a:moveTo>
                  <a:lnTo>
                    <a:pt x="1033270" y="349308"/>
                  </a:lnTo>
                  <a:lnTo>
                    <a:pt x="668448" y="90312"/>
                  </a:lnTo>
                  <a:lnTo>
                    <a:pt x="658700" y="102844"/>
                  </a:lnTo>
                  <a:close/>
                  <a:moveTo>
                    <a:pt x="1105677" y="425894"/>
                  </a:moveTo>
                  <a:lnTo>
                    <a:pt x="1122386" y="428679"/>
                  </a:lnTo>
                  <a:lnTo>
                    <a:pt x="1132134" y="375766"/>
                  </a:lnTo>
                  <a:lnTo>
                    <a:pt x="1115425" y="372981"/>
                  </a:lnTo>
                  <a:close/>
                  <a:moveTo>
                    <a:pt x="926378" y="409184"/>
                  </a:moveTo>
                  <a:cubicBezTo>
                    <a:pt x="939812" y="402454"/>
                    <a:pt x="956604" y="392359"/>
                    <a:pt x="972555" y="383526"/>
                  </a:cubicBezTo>
                  <a:lnTo>
                    <a:pt x="966678" y="368803"/>
                  </a:lnTo>
                  <a:cubicBezTo>
                    <a:pt x="949886" y="375533"/>
                    <a:pt x="933095" y="385628"/>
                    <a:pt x="917563" y="394462"/>
                  </a:cubicBezTo>
                  <a:close/>
                  <a:moveTo>
                    <a:pt x="582116" y="308928"/>
                  </a:moveTo>
                  <a:lnTo>
                    <a:pt x="589077" y="296395"/>
                  </a:lnTo>
                  <a:lnTo>
                    <a:pt x="541734" y="269939"/>
                  </a:lnTo>
                  <a:lnTo>
                    <a:pt x="536165" y="282471"/>
                  </a:lnTo>
                  <a:close/>
                  <a:moveTo>
                    <a:pt x="707436" y="382728"/>
                  </a:moveTo>
                  <a:lnTo>
                    <a:pt x="718577" y="366019"/>
                  </a:lnTo>
                  <a:lnTo>
                    <a:pt x="668448" y="339562"/>
                  </a:lnTo>
                  <a:lnTo>
                    <a:pt x="661485" y="356271"/>
                  </a:lnTo>
                  <a:close/>
                  <a:moveTo>
                    <a:pt x="1079221" y="567924"/>
                  </a:moveTo>
                  <a:lnTo>
                    <a:pt x="1095930" y="572102"/>
                  </a:lnTo>
                  <a:lnTo>
                    <a:pt x="1105678" y="519188"/>
                  </a:lnTo>
                  <a:lnTo>
                    <a:pt x="1088968" y="515011"/>
                  </a:lnTo>
                  <a:close/>
                  <a:moveTo>
                    <a:pt x="796881" y="471845"/>
                  </a:moveTo>
                  <a:cubicBezTo>
                    <a:pt x="813673" y="465249"/>
                    <a:pt x="827106" y="455355"/>
                    <a:pt x="843477" y="447523"/>
                  </a:cubicBezTo>
                  <a:lnTo>
                    <a:pt x="840538" y="438866"/>
                  </a:lnTo>
                  <a:lnTo>
                    <a:pt x="843057" y="435155"/>
                  </a:lnTo>
                  <a:lnTo>
                    <a:pt x="837180" y="432270"/>
                  </a:lnTo>
                  <a:cubicBezTo>
                    <a:pt x="837170" y="432264"/>
                    <a:pt x="836507" y="431914"/>
                    <a:pt x="793523" y="409185"/>
                  </a:cubicBezTo>
                  <a:lnTo>
                    <a:pt x="786806" y="425674"/>
                  </a:lnTo>
                  <a:cubicBezTo>
                    <a:pt x="786815" y="425679"/>
                    <a:pt x="787315" y="425951"/>
                    <a:pt x="817030" y="442164"/>
                  </a:cubicBezTo>
                  <a:cubicBezTo>
                    <a:pt x="806955" y="448760"/>
                    <a:pt x="796881" y="452058"/>
                    <a:pt x="788066" y="460302"/>
                  </a:cubicBezTo>
                  <a:close/>
                  <a:moveTo>
                    <a:pt x="1052764" y="711346"/>
                  </a:moveTo>
                  <a:lnTo>
                    <a:pt x="1072258" y="714131"/>
                  </a:lnTo>
                  <a:lnTo>
                    <a:pt x="1082006" y="661218"/>
                  </a:lnTo>
                  <a:lnTo>
                    <a:pt x="1062511" y="658433"/>
                  </a:lnTo>
                  <a:close/>
                  <a:moveTo>
                    <a:pt x="671560" y="545645"/>
                  </a:moveTo>
                  <a:cubicBezTo>
                    <a:pt x="684994" y="535683"/>
                    <a:pt x="701786" y="525722"/>
                    <a:pt x="717317" y="517005"/>
                  </a:cubicBezTo>
                  <a:lnTo>
                    <a:pt x="708501" y="502478"/>
                  </a:lnTo>
                  <a:cubicBezTo>
                    <a:pt x="691709" y="509119"/>
                    <a:pt x="678277" y="519081"/>
                    <a:pt x="661485" y="529042"/>
                  </a:cubicBezTo>
                  <a:close/>
                  <a:moveTo>
                    <a:pt x="618319" y="615267"/>
                  </a:moveTo>
                  <a:lnTo>
                    <a:pt x="635029" y="618052"/>
                  </a:lnTo>
                  <a:lnTo>
                    <a:pt x="641991" y="579063"/>
                  </a:lnTo>
                  <a:lnTo>
                    <a:pt x="625281" y="574886"/>
                  </a:lnTo>
                  <a:close/>
                  <a:moveTo>
                    <a:pt x="1029093" y="854769"/>
                  </a:moveTo>
                  <a:lnTo>
                    <a:pt x="1045802" y="857554"/>
                  </a:lnTo>
                  <a:lnTo>
                    <a:pt x="1055549" y="804641"/>
                  </a:lnTo>
                  <a:lnTo>
                    <a:pt x="1038840" y="800463"/>
                  </a:lnTo>
                  <a:close/>
                  <a:moveTo>
                    <a:pt x="591863" y="757298"/>
                  </a:moveTo>
                  <a:lnTo>
                    <a:pt x="608572" y="761475"/>
                  </a:lnTo>
                  <a:lnTo>
                    <a:pt x="618320" y="708562"/>
                  </a:lnTo>
                  <a:lnTo>
                    <a:pt x="601610" y="704384"/>
                  </a:lnTo>
                  <a:close/>
                  <a:moveTo>
                    <a:pt x="426489" y="698814"/>
                  </a:moveTo>
                  <a:cubicBezTo>
                    <a:pt x="443280" y="688853"/>
                    <a:pt x="456714" y="678891"/>
                    <a:pt x="472245" y="667270"/>
                  </a:cubicBezTo>
                  <a:lnTo>
                    <a:pt x="463430" y="655648"/>
                  </a:lnTo>
                  <a:cubicBezTo>
                    <a:pt x="446638" y="665610"/>
                    <a:pt x="433206" y="675572"/>
                    <a:pt x="417673" y="687192"/>
                  </a:cubicBezTo>
                  <a:close/>
                  <a:moveTo>
                    <a:pt x="569584" y="900720"/>
                  </a:moveTo>
                  <a:lnTo>
                    <a:pt x="584901" y="903505"/>
                  </a:lnTo>
                  <a:lnTo>
                    <a:pt x="596041" y="847807"/>
                  </a:lnTo>
                  <a:lnTo>
                    <a:pt x="575154" y="847807"/>
                  </a:lnTo>
                  <a:close/>
                  <a:moveTo>
                    <a:pt x="310967" y="780969"/>
                  </a:moveTo>
                  <a:cubicBezTo>
                    <a:pt x="324132" y="771048"/>
                    <a:pt x="337297" y="761126"/>
                    <a:pt x="352519" y="749138"/>
                  </a:cubicBezTo>
                  <a:lnTo>
                    <a:pt x="343879" y="734670"/>
                  </a:lnTo>
                  <a:cubicBezTo>
                    <a:pt x="337297" y="737977"/>
                    <a:pt x="334005" y="741284"/>
                    <a:pt x="330714" y="744591"/>
                  </a:cubicBezTo>
                  <a:cubicBezTo>
                    <a:pt x="330707" y="744589"/>
                    <a:pt x="330122" y="744379"/>
                    <a:pt x="284637" y="728056"/>
                  </a:cubicBezTo>
                  <a:cubicBezTo>
                    <a:pt x="284635" y="728064"/>
                    <a:pt x="284569" y="728467"/>
                    <a:pt x="281345" y="747898"/>
                  </a:cubicBezTo>
                  <a:cubicBezTo>
                    <a:pt x="281353" y="747901"/>
                    <a:pt x="281822" y="748058"/>
                    <a:pt x="310968" y="757820"/>
                  </a:cubicBezTo>
                  <a:cubicBezTo>
                    <a:pt x="307675" y="761126"/>
                    <a:pt x="304384" y="764434"/>
                    <a:pt x="299448" y="769394"/>
                  </a:cubicBezTo>
                  <a:close/>
                  <a:moveTo>
                    <a:pt x="142100" y="698814"/>
                  </a:moveTo>
                  <a:lnTo>
                    <a:pt x="195013" y="718309"/>
                  </a:lnTo>
                  <a:lnTo>
                    <a:pt x="200584" y="701600"/>
                  </a:lnTo>
                  <a:lnTo>
                    <a:pt x="147670" y="682105"/>
                  </a:lnTo>
                  <a:close/>
                  <a:moveTo>
                    <a:pt x="194522" y="867302"/>
                  </a:moveTo>
                  <a:cubicBezTo>
                    <a:pt x="207956" y="857455"/>
                    <a:pt x="221389" y="847608"/>
                    <a:pt x="236502" y="832838"/>
                  </a:cubicBezTo>
                  <a:lnTo>
                    <a:pt x="224747" y="821350"/>
                  </a:lnTo>
                  <a:cubicBezTo>
                    <a:pt x="211313" y="834479"/>
                    <a:pt x="197881" y="844326"/>
                    <a:pt x="182768" y="855814"/>
                  </a:cubicBezTo>
                  <a:close/>
                  <a:moveTo>
                    <a:pt x="81530" y="960596"/>
                  </a:moveTo>
                  <a:cubicBezTo>
                    <a:pt x="94757" y="947228"/>
                    <a:pt x="107986" y="937202"/>
                    <a:pt x="121214" y="923835"/>
                  </a:cubicBezTo>
                  <a:lnTo>
                    <a:pt x="111293" y="910467"/>
                  </a:lnTo>
                  <a:cubicBezTo>
                    <a:pt x="94757" y="923835"/>
                    <a:pt x="81529" y="933861"/>
                    <a:pt x="68301" y="943886"/>
                  </a:cubicBezTo>
                  <a:close/>
                  <a:moveTo>
                    <a:pt x="146426" y="1028553"/>
                  </a:moveTo>
                  <a:lnTo>
                    <a:pt x="0" y="957108"/>
                  </a:lnTo>
                  <a:cubicBezTo>
                    <a:pt x="14715" y="920927"/>
                    <a:pt x="32070" y="881829"/>
                    <a:pt x="51765" y="840384"/>
                  </a:cubicBezTo>
                  <a:cubicBezTo>
                    <a:pt x="51780" y="840391"/>
                    <a:pt x="53173" y="840984"/>
                    <a:pt x="184339" y="896842"/>
                  </a:cubicBezTo>
                  <a:cubicBezTo>
                    <a:pt x="184342" y="896835"/>
                    <a:pt x="184386" y="896723"/>
                    <a:pt x="185168" y="894766"/>
                  </a:cubicBezTo>
                  <a:lnTo>
                    <a:pt x="190968" y="880237"/>
                  </a:lnTo>
                  <a:cubicBezTo>
                    <a:pt x="190954" y="880231"/>
                    <a:pt x="189604" y="879656"/>
                    <a:pt x="58394" y="823779"/>
                  </a:cubicBezTo>
                  <a:cubicBezTo>
                    <a:pt x="121367" y="697580"/>
                    <a:pt x="210854" y="551453"/>
                    <a:pt x="316913" y="415291"/>
                  </a:cubicBezTo>
                  <a:cubicBezTo>
                    <a:pt x="316925" y="415299"/>
                    <a:pt x="318729" y="416473"/>
                    <a:pt x="572118" y="581343"/>
                  </a:cubicBezTo>
                  <a:cubicBezTo>
                    <a:pt x="558859" y="591306"/>
                    <a:pt x="548918" y="597948"/>
                    <a:pt x="538974" y="604590"/>
                  </a:cubicBezTo>
                  <a:cubicBezTo>
                    <a:pt x="538978" y="604595"/>
                    <a:pt x="539042" y="604681"/>
                    <a:pt x="540217" y="606250"/>
                  </a:cubicBezTo>
                  <a:lnTo>
                    <a:pt x="548918" y="617875"/>
                  </a:lnTo>
                  <a:cubicBezTo>
                    <a:pt x="562174" y="607911"/>
                    <a:pt x="578746" y="601269"/>
                    <a:pt x="592003" y="591306"/>
                  </a:cubicBezTo>
                  <a:cubicBezTo>
                    <a:pt x="592001" y="591301"/>
                    <a:pt x="591972" y="591244"/>
                    <a:pt x="591589" y="590476"/>
                  </a:cubicBezTo>
                  <a:lnTo>
                    <a:pt x="588690" y="584664"/>
                  </a:lnTo>
                  <a:cubicBezTo>
                    <a:pt x="588692" y="584661"/>
                    <a:pt x="588735" y="584596"/>
                    <a:pt x="589518" y="583419"/>
                  </a:cubicBezTo>
                  <a:lnTo>
                    <a:pt x="595318" y="574701"/>
                  </a:lnTo>
                  <a:cubicBezTo>
                    <a:pt x="595311" y="574697"/>
                    <a:pt x="593976" y="573838"/>
                    <a:pt x="326856" y="402007"/>
                  </a:cubicBezTo>
                  <a:cubicBezTo>
                    <a:pt x="502931" y="179913"/>
                    <a:pt x="721729" y="-3264"/>
                    <a:pt x="944411" y="45"/>
                  </a:cubicBezTo>
                  <a:cubicBezTo>
                    <a:pt x="1078020" y="2029"/>
                    <a:pt x="1213029" y="71148"/>
                    <a:pt x="1341045" y="239276"/>
                  </a:cubicBezTo>
                  <a:cubicBezTo>
                    <a:pt x="1334416" y="239276"/>
                    <a:pt x="1331102" y="239276"/>
                    <a:pt x="1324473" y="242597"/>
                  </a:cubicBezTo>
                  <a:cubicBezTo>
                    <a:pt x="1324475" y="242601"/>
                    <a:pt x="1324507" y="242683"/>
                    <a:pt x="1325302" y="244673"/>
                  </a:cubicBezTo>
                  <a:lnTo>
                    <a:pt x="1331101" y="259202"/>
                  </a:lnTo>
                  <a:cubicBezTo>
                    <a:pt x="1337730" y="255881"/>
                    <a:pt x="1344359" y="255881"/>
                    <a:pt x="1354301" y="252560"/>
                  </a:cubicBezTo>
                  <a:cubicBezTo>
                    <a:pt x="1360931" y="265844"/>
                    <a:pt x="1370873" y="279128"/>
                    <a:pt x="1377503" y="289092"/>
                  </a:cubicBezTo>
                  <a:cubicBezTo>
                    <a:pt x="1480246" y="534848"/>
                    <a:pt x="1407331" y="697580"/>
                    <a:pt x="1248243" y="807173"/>
                  </a:cubicBezTo>
                  <a:cubicBezTo>
                    <a:pt x="1248245" y="807161"/>
                    <a:pt x="1248730" y="804685"/>
                    <a:pt x="1347673" y="299055"/>
                  </a:cubicBezTo>
                  <a:cubicBezTo>
                    <a:pt x="1347665" y="299053"/>
                    <a:pt x="1347264" y="298987"/>
                    <a:pt x="1327788" y="295733"/>
                  </a:cubicBezTo>
                  <a:lnTo>
                    <a:pt x="1228357" y="820457"/>
                  </a:lnTo>
                  <a:cubicBezTo>
                    <a:pt x="1112355" y="890199"/>
                    <a:pt x="956581" y="936694"/>
                    <a:pt x="794178" y="966584"/>
                  </a:cubicBezTo>
                  <a:cubicBezTo>
                    <a:pt x="794182" y="966566"/>
                    <a:pt x="794756" y="963612"/>
                    <a:pt x="893609" y="455144"/>
                  </a:cubicBezTo>
                  <a:cubicBezTo>
                    <a:pt x="893599" y="455142"/>
                    <a:pt x="893168" y="455070"/>
                    <a:pt x="873722" y="451822"/>
                  </a:cubicBezTo>
                  <a:cubicBezTo>
                    <a:pt x="873720" y="451836"/>
                    <a:pt x="873222" y="454449"/>
                    <a:pt x="774292" y="973225"/>
                  </a:cubicBezTo>
                  <a:cubicBezTo>
                    <a:pt x="704691" y="983189"/>
                    <a:pt x="638404" y="993151"/>
                    <a:pt x="568803" y="999794"/>
                  </a:cubicBezTo>
                  <a:cubicBezTo>
                    <a:pt x="568803" y="999790"/>
                    <a:pt x="568803" y="999724"/>
                    <a:pt x="568802" y="998548"/>
                  </a:cubicBezTo>
                  <a:lnTo>
                    <a:pt x="568803" y="989831"/>
                  </a:lnTo>
                  <a:cubicBezTo>
                    <a:pt x="568798" y="989831"/>
                    <a:pt x="568692" y="989831"/>
                    <a:pt x="566731" y="989831"/>
                  </a:cubicBezTo>
                  <a:lnTo>
                    <a:pt x="552231" y="989830"/>
                  </a:lnTo>
                  <a:cubicBezTo>
                    <a:pt x="552229" y="989836"/>
                    <a:pt x="552207" y="989925"/>
                    <a:pt x="551817" y="991491"/>
                  </a:cubicBezTo>
                  <a:lnTo>
                    <a:pt x="548917" y="1003115"/>
                  </a:lnTo>
                  <a:cubicBezTo>
                    <a:pt x="479315" y="1009757"/>
                    <a:pt x="409714" y="1016399"/>
                    <a:pt x="343428" y="1019720"/>
                  </a:cubicBezTo>
                  <a:cubicBezTo>
                    <a:pt x="343429" y="1019713"/>
                    <a:pt x="343718" y="1018265"/>
                    <a:pt x="403086" y="720826"/>
                  </a:cubicBezTo>
                  <a:cubicBezTo>
                    <a:pt x="403080" y="720825"/>
                    <a:pt x="402969" y="720803"/>
                    <a:pt x="401014" y="720411"/>
                  </a:cubicBezTo>
                  <a:lnTo>
                    <a:pt x="386514" y="717505"/>
                  </a:lnTo>
                  <a:cubicBezTo>
                    <a:pt x="386509" y="717526"/>
                    <a:pt x="385992" y="720010"/>
                    <a:pt x="323542" y="101972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"/>
            <p:cNvSpPr>
              <a:spLocks/>
            </p:cNvSpPr>
            <p:nvPr/>
          </p:nvSpPr>
          <p:spPr bwMode="auto">
            <a:xfrm rot="19947145" flipH="1" flipV="1">
              <a:off x="11168910" y="281207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"/>
            <p:cNvSpPr>
              <a:spLocks/>
            </p:cNvSpPr>
            <p:nvPr/>
          </p:nvSpPr>
          <p:spPr bwMode="auto">
            <a:xfrm rot="20882065" flipH="1" flipV="1">
              <a:off x="-61827" y="4253830"/>
              <a:ext cx="460748" cy="530712"/>
            </a:xfrm>
            <a:custGeom>
              <a:avLst/>
              <a:gdLst/>
              <a:ahLst/>
              <a:cxnLst/>
              <a:rect l="l" t="t" r="r" b="b"/>
              <a:pathLst>
                <a:path w="428867" h="493990">
                  <a:moveTo>
                    <a:pt x="293679" y="145331"/>
                  </a:moveTo>
                  <a:lnTo>
                    <a:pt x="297031" y="139297"/>
                  </a:lnTo>
                  <a:lnTo>
                    <a:pt x="274234" y="126558"/>
                  </a:lnTo>
                  <a:lnTo>
                    <a:pt x="271552" y="132592"/>
                  </a:lnTo>
                  <a:close/>
                  <a:moveTo>
                    <a:pt x="354024" y="180868"/>
                  </a:moveTo>
                  <a:lnTo>
                    <a:pt x="359388" y="172822"/>
                  </a:lnTo>
                  <a:lnTo>
                    <a:pt x="335250" y="160083"/>
                  </a:lnTo>
                  <a:lnTo>
                    <a:pt x="331897" y="168128"/>
                  </a:lnTo>
                  <a:close/>
                  <a:moveTo>
                    <a:pt x="336749" y="259316"/>
                  </a:moveTo>
                  <a:cubicBezTo>
                    <a:pt x="343217" y="254519"/>
                    <a:pt x="351303" y="249722"/>
                    <a:pt x="358782" y="245526"/>
                  </a:cubicBezTo>
                  <a:lnTo>
                    <a:pt x="354537" y="238530"/>
                  </a:lnTo>
                  <a:cubicBezTo>
                    <a:pt x="346451" y="241728"/>
                    <a:pt x="339983" y="246525"/>
                    <a:pt x="331897" y="251321"/>
                  </a:cubicBezTo>
                  <a:close/>
                  <a:moveTo>
                    <a:pt x="311112" y="292841"/>
                  </a:moveTo>
                  <a:lnTo>
                    <a:pt x="319158" y="294182"/>
                  </a:lnTo>
                  <a:lnTo>
                    <a:pt x="322510" y="275408"/>
                  </a:lnTo>
                  <a:lnTo>
                    <a:pt x="314464" y="273396"/>
                  </a:lnTo>
                  <a:close/>
                  <a:moveTo>
                    <a:pt x="218741" y="333070"/>
                  </a:moveTo>
                  <a:cubicBezTo>
                    <a:pt x="226826" y="328274"/>
                    <a:pt x="233295" y="323477"/>
                    <a:pt x="240774" y="317881"/>
                  </a:cubicBezTo>
                  <a:lnTo>
                    <a:pt x="236529" y="312285"/>
                  </a:lnTo>
                  <a:cubicBezTo>
                    <a:pt x="228443" y="317082"/>
                    <a:pt x="221975" y="321878"/>
                    <a:pt x="214496" y="327474"/>
                  </a:cubicBezTo>
                  <a:close/>
                  <a:moveTo>
                    <a:pt x="306418" y="363243"/>
                  </a:moveTo>
                  <a:lnTo>
                    <a:pt x="311112" y="337764"/>
                  </a:lnTo>
                  <a:lnTo>
                    <a:pt x="303066" y="335752"/>
                  </a:lnTo>
                  <a:lnTo>
                    <a:pt x="298372" y="361232"/>
                  </a:lnTo>
                  <a:close/>
                  <a:moveTo>
                    <a:pt x="107280" y="342457"/>
                  </a:moveTo>
                  <a:lnTo>
                    <a:pt x="109962" y="334412"/>
                  </a:lnTo>
                  <a:lnTo>
                    <a:pt x="84483" y="325025"/>
                  </a:lnTo>
                  <a:lnTo>
                    <a:pt x="81801" y="333071"/>
                  </a:lnTo>
                  <a:close/>
                  <a:moveTo>
                    <a:pt x="163114" y="372629"/>
                  </a:moveTo>
                  <a:cubicBezTo>
                    <a:pt x="169454" y="367852"/>
                    <a:pt x="175793" y="363075"/>
                    <a:pt x="183123" y="357302"/>
                  </a:cubicBezTo>
                  <a:lnTo>
                    <a:pt x="178962" y="350336"/>
                  </a:lnTo>
                  <a:cubicBezTo>
                    <a:pt x="175793" y="351928"/>
                    <a:pt x="174208" y="353521"/>
                    <a:pt x="172623" y="355113"/>
                  </a:cubicBezTo>
                  <a:cubicBezTo>
                    <a:pt x="172617" y="355111"/>
                    <a:pt x="172266" y="354985"/>
                    <a:pt x="150436" y="347151"/>
                  </a:cubicBezTo>
                  <a:cubicBezTo>
                    <a:pt x="150435" y="347155"/>
                    <a:pt x="150403" y="347345"/>
                    <a:pt x="148851" y="356705"/>
                  </a:cubicBezTo>
                  <a:cubicBezTo>
                    <a:pt x="148857" y="356708"/>
                    <a:pt x="149159" y="356808"/>
                    <a:pt x="163114" y="361483"/>
                  </a:cubicBezTo>
                  <a:cubicBezTo>
                    <a:pt x="161529" y="363075"/>
                    <a:pt x="159945" y="364668"/>
                    <a:pt x="157568" y="367056"/>
                  </a:cubicBezTo>
                  <a:close/>
                  <a:moveTo>
                    <a:pt x="287644" y="430292"/>
                  </a:moveTo>
                  <a:lnTo>
                    <a:pt x="295020" y="431633"/>
                  </a:lnTo>
                  <a:lnTo>
                    <a:pt x="300384" y="404813"/>
                  </a:lnTo>
                  <a:lnTo>
                    <a:pt x="290326" y="404813"/>
                  </a:lnTo>
                  <a:close/>
                  <a:moveTo>
                    <a:pt x="107043" y="414201"/>
                  </a:moveTo>
                  <a:cubicBezTo>
                    <a:pt x="113512" y="409459"/>
                    <a:pt x="119980" y="404718"/>
                    <a:pt x="127257" y="397606"/>
                  </a:cubicBezTo>
                  <a:lnTo>
                    <a:pt x="121597" y="392074"/>
                  </a:lnTo>
                  <a:cubicBezTo>
                    <a:pt x="115129" y="398396"/>
                    <a:pt x="108661" y="403138"/>
                    <a:pt x="101383" y="408669"/>
                  </a:cubicBezTo>
                  <a:close/>
                  <a:moveTo>
                    <a:pt x="52634" y="459124"/>
                  </a:moveTo>
                  <a:cubicBezTo>
                    <a:pt x="59004" y="452687"/>
                    <a:pt x="65374" y="447859"/>
                    <a:pt x="71744" y="441423"/>
                  </a:cubicBezTo>
                  <a:lnTo>
                    <a:pt x="66966" y="434986"/>
                  </a:lnTo>
                  <a:cubicBezTo>
                    <a:pt x="59004" y="441423"/>
                    <a:pt x="52634" y="446250"/>
                    <a:pt x="46265" y="451078"/>
                  </a:cubicBezTo>
                  <a:close/>
                  <a:moveTo>
                    <a:pt x="9576" y="493990"/>
                  </a:moveTo>
                  <a:lnTo>
                    <a:pt x="19151" y="485994"/>
                  </a:lnTo>
                  <a:cubicBezTo>
                    <a:pt x="19149" y="485992"/>
                    <a:pt x="19106" y="485949"/>
                    <a:pt x="18353" y="485195"/>
                  </a:cubicBezTo>
                  <a:lnTo>
                    <a:pt x="12768" y="479598"/>
                  </a:lnTo>
                  <a:cubicBezTo>
                    <a:pt x="7980" y="484395"/>
                    <a:pt x="3192" y="487593"/>
                    <a:pt x="0" y="490792"/>
                  </a:cubicBezTo>
                  <a:cubicBezTo>
                    <a:pt x="9576" y="465205"/>
                    <a:pt x="22343" y="434822"/>
                    <a:pt x="38302" y="401239"/>
                  </a:cubicBezTo>
                  <a:cubicBezTo>
                    <a:pt x="38310" y="401243"/>
                    <a:pt x="39001" y="401537"/>
                    <a:pt x="102140" y="428425"/>
                  </a:cubicBezTo>
                  <a:cubicBezTo>
                    <a:pt x="102141" y="428422"/>
                    <a:pt x="102163" y="428368"/>
                    <a:pt x="102539" y="427425"/>
                  </a:cubicBezTo>
                  <a:lnTo>
                    <a:pt x="105332" y="420429"/>
                  </a:lnTo>
                  <a:cubicBezTo>
                    <a:pt x="105325" y="420426"/>
                    <a:pt x="104643" y="420136"/>
                    <a:pt x="41495" y="393243"/>
                  </a:cubicBezTo>
                  <a:cubicBezTo>
                    <a:pt x="71817" y="332476"/>
                    <a:pt x="114907" y="262113"/>
                    <a:pt x="165977" y="196548"/>
                  </a:cubicBezTo>
                  <a:cubicBezTo>
                    <a:pt x="165984" y="196553"/>
                    <a:pt x="166900" y="197148"/>
                    <a:pt x="288865" y="276505"/>
                  </a:cubicBezTo>
                  <a:cubicBezTo>
                    <a:pt x="282481" y="281303"/>
                    <a:pt x="277693" y="284501"/>
                    <a:pt x="272905" y="287699"/>
                  </a:cubicBezTo>
                  <a:cubicBezTo>
                    <a:pt x="272907" y="287702"/>
                    <a:pt x="272938" y="287744"/>
                    <a:pt x="273504" y="288499"/>
                  </a:cubicBezTo>
                  <a:lnTo>
                    <a:pt x="277693" y="294096"/>
                  </a:lnTo>
                  <a:cubicBezTo>
                    <a:pt x="284077" y="289298"/>
                    <a:pt x="292056" y="286101"/>
                    <a:pt x="298440" y="281303"/>
                  </a:cubicBezTo>
                  <a:cubicBezTo>
                    <a:pt x="298439" y="281300"/>
                    <a:pt x="298425" y="281272"/>
                    <a:pt x="298241" y="280903"/>
                  </a:cubicBezTo>
                  <a:lnTo>
                    <a:pt x="296844" y="278104"/>
                  </a:lnTo>
                  <a:cubicBezTo>
                    <a:pt x="296847" y="278101"/>
                    <a:pt x="296874" y="278059"/>
                    <a:pt x="297243" y="277505"/>
                  </a:cubicBezTo>
                  <a:lnTo>
                    <a:pt x="300036" y="273307"/>
                  </a:lnTo>
                  <a:cubicBezTo>
                    <a:pt x="300028" y="273302"/>
                    <a:pt x="299023" y="272655"/>
                    <a:pt x="170765" y="190151"/>
                  </a:cubicBezTo>
                  <a:cubicBezTo>
                    <a:pt x="245165" y="96306"/>
                    <a:pt x="335407" y="16891"/>
                    <a:pt x="428867" y="0"/>
                  </a:cubicBezTo>
                  <a:lnTo>
                    <a:pt x="409244" y="92593"/>
                  </a:lnTo>
                  <a:lnTo>
                    <a:pt x="335250" y="40063"/>
                  </a:lnTo>
                  <a:lnTo>
                    <a:pt x="330556" y="46098"/>
                  </a:lnTo>
                  <a:lnTo>
                    <a:pt x="407239" y="102055"/>
                  </a:lnTo>
                  <a:lnTo>
                    <a:pt x="328701" y="472641"/>
                  </a:lnTo>
                  <a:cubicBezTo>
                    <a:pt x="315067" y="475038"/>
                    <a:pt x="301308" y="476659"/>
                    <a:pt x="287269" y="477998"/>
                  </a:cubicBezTo>
                  <a:cubicBezTo>
                    <a:pt x="287269" y="477995"/>
                    <a:pt x="287269" y="477954"/>
                    <a:pt x="287269" y="477399"/>
                  </a:cubicBezTo>
                  <a:lnTo>
                    <a:pt x="287269" y="473201"/>
                  </a:lnTo>
                  <a:cubicBezTo>
                    <a:pt x="287265" y="473201"/>
                    <a:pt x="287213" y="473201"/>
                    <a:pt x="286271" y="473201"/>
                  </a:cubicBezTo>
                  <a:lnTo>
                    <a:pt x="279289" y="473201"/>
                  </a:lnTo>
                  <a:cubicBezTo>
                    <a:pt x="279288" y="473204"/>
                    <a:pt x="279278" y="473245"/>
                    <a:pt x="279089" y="474001"/>
                  </a:cubicBezTo>
                  <a:lnTo>
                    <a:pt x="277693" y="479598"/>
                  </a:lnTo>
                  <a:cubicBezTo>
                    <a:pt x="244178" y="482796"/>
                    <a:pt x="210664" y="485994"/>
                    <a:pt x="178745" y="487593"/>
                  </a:cubicBezTo>
                  <a:cubicBezTo>
                    <a:pt x="178747" y="487584"/>
                    <a:pt x="178969" y="486472"/>
                    <a:pt x="207472" y="343669"/>
                  </a:cubicBezTo>
                  <a:cubicBezTo>
                    <a:pt x="207469" y="343669"/>
                    <a:pt x="207417" y="343658"/>
                    <a:pt x="206474" y="343470"/>
                  </a:cubicBezTo>
                  <a:lnTo>
                    <a:pt x="199492" y="342071"/>
                  </a:lnTo>
                  <a:cubicBezTo>
                    <a:pt x="199490" y="342081"/>
                    <a:pt x="199246" y="343252"/>
                    <a:pt x="169169" y="487593"/>
                  </a:cubicBezTo>
                  <a:cubicBezTo>
                    <a:pt x="106928" y="492391"/>
                    <a:pt x="49474" y="492391"/>
                    <a:pt x="9576" y="49399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"/>
            <p:cNvSpPr>
              <a:spLocks/>
            </p:cNvSpPr>
            <p:nvPr/>
          </p:nvSpPr>
          <p:spPr bwMode="auto">
            <a:xfrm rot="19800000" flipH="1" flipV="1">
              <a:off x="1330889" y="75508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"/>
            <p:cNvSpPr>
              <a:spLocks/>
            </p:cNvSpPr>
            <p:nvPr/>
          </p:nvSpPr>
          <p:spPr bwMode="auto">
            <a:xfrm rot="18214566" flipH="1" flipV="1">
              <a:off x="9117238" y="2017777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"/>
            <p:cNvSpPr>
              <a:spLocks/>
            </p:cNvSpPr>
            <p:nvPr/>
          </p:nvSpPr>
          <p:spPr bwMode="auto">
            <a:xfrm rot="11700000" flipH="1" flipV="1">
              <a:off x="3085" y="2442311"/>
              <a:ext cx="629665" cy="527516"/>
            </a:xfrm>
            <a:custGeom>
              <a:avLst/>
              <a:gdLst/>
              <a:ahLst/>
              <a:cxnLst/>
              <a:rect l="l" t="t" r="r" b="b"/>
              <a:pathLst>
                <a:path w="586098" h="491017">
                  <a:moveTo>
                    <a:pt x="400101" y="385441"/>
                  </a:moveTo>
                  <a:lnTo>
                    <a:pt x="395407" y="411590"/>
                  </a:lnTo>
                  <a:lnTo>
                    <a:pt x="403453" y="412931"/>
                  </a:lnTo>
                  <a:lnTo>
                    <a:pt x="408147" y="387452"/>
                  </a:lnTo>
                  <a:close/>
                  <a:moveTo>
                    <a:pt x="176824" y="408237"/>
                  </a:moveTo>
                  <a:lnTo>
                    <a:pt x="174142" y="433716"/>
                  </a:lnTo>
                  <a:lnTo>
                    <a:pt x="181518" y="435057"/>
                  </a:lnTo>
                  <a:lnTo>
                    <a:pt x="186882" y="408237"/>
                  </a:lnTo>
                  <a:close/>
                  <a:moveTo>
                    <a:pt x="411499" y="317050"/>
                  </a:moveTo>
                  <a:lnTo>
                    <a:pt x="406805" y="342529"/>
                  </a:lnTo>
                  <a:lnTo>
                    <a:pt x="416192" y="343870"/>
                  </a:lnTo>
                  <a:lnTo>
                    <a:pt x="420886" y="318391"/>
                  </a:lnTo>
                  <a:close/>
                  <a:moveTo>
                    <a:pt x="189564" y="339176"/>
                  </a:moveTo>
                  <a:lnTo>
                    <a:pt x="184870" y="364656"/>
                  </a:lnTo>
                  <a:lnTo>
                    <a:pt x="192916" y="366667"/>
                  </a:lnTo>
                  <a:lnTo>
                    <a:pt x="197610" y="341188"/>
                  </a:lnTo>
                  <a:close/>
                  <a:moveTo>
                    <a:pt x="424239" y="247989"/>
                  </a:moveTo>
                  <a:lnTo>
                    <a:pt x="419545" y="273468"/>
                  </a:lnTo>
                  <a:lnTo>
                    <a:pt x="427591" y="275479"/>
                  </a:lnTo>
                  <a:lnTo>
                    <a:pt x="432285" y="250000"/>
                  </a:lnTo>
                  <a:close/>
                  <a:moveTo>
                    <a:pt x="36934" y="350575"/>
                  </a:moveTo>
                  <a:cubicBezTo>
                    <a:pt x="36933" y="350579"/>
                    <a:pt x="36899" y="350781"/>
                    <a:pt x="35349" y="360129"/>
                  </a:cubicBezTo>
                  <a:cubicBezTo>
                    <a:pt x="35352" y="360130"/>
                    <a:pt x="35556" y="360199"/>
                    <a:pt x="49612" y="364906"/>
                  </a:cubicBezTo>
                  <a:cubicBezTo>
                    <a:pt x="48027" y="366499"/>
                    <a:pt x="46443" y="368092"/>
                    <a:pt x="44066" y="370480"/>
                  </a:cubicBezTo>
                  <a:lnTo>
                    <a:pt x="49612" y="376054"/>
                  </a:lnTo>
                  <a:cubicBezTo>
                    <a:pt x="55952" y="371276"/>
                    <a:pt x="62291" y="366499"/>
                    <a:pt x="69621" y="360727"/>
                  </a:cubicBezTo>
                  <a:lnTo>
                    <a:pt x="65460" y="353760"/>
                  </a:lnTo>
                  <a:cubicBezTo>
                    <a:pt x="62291" y="355352"/>
                    <a:pt x="60706" y="356944"/>
                    <a:pt x="59121" y="358537"/>
                  </a:cubicBezTo>
                  <a:cubicBezTo>
                    <a:pt x="59116" y="358535"/>
                    <a:pt x="58783" y="358416"/>
                    <a:pt x="36934" y="350575"/>
                  </a:cubicBezTo>
                  <a:close/>
                  <a:moveTo>
                    <a:pt x="123027" y="315709"/>
                  </a:moveTo>
                  <a:cubicBezTo>
                    <a:pt x="114941" y="320506"/>
                    <a:pt x="108473" y="325302"/>
                    <a:pt x="100994" y="330898"/>
                  </a:cubicBezTo>
                  <a:lnTo>
                    <a:pt x="105239" y="336494"/>
                  </a:lnTo>
                  <a:cubicBezTo>
                    <a:pt x="113324" y="331698"/>
                    <a:pt x="119793" y="326901"/>
                    <a:pt x="127272" y="321305"/>
                  </a:cubicBezTo>
                  <a:close/>
                  <a:moveTo>
                    <a:pt x="200962" y="276820"/>
                  </a:moveTo>
                  <a:lnTo>
                    <a:pt x="197610" y="296265"/>
                  </a:lnTo>
                  <a:lnTo>
                    <a:pt x="205656" y="297606"/>
                  </a:lnTo>
                  <a:lnTo>
                    <a:pt x="209008" y="278831"/>
                  </a:lnTo>
                  <a:close/>
                  <a:moveTo>
                    <a:pt x="241035" y="241954"/>
                  </a:moveTo>
                  <a:cubicBezTo>
                    <a:pt x="232949" y="245152"/>
                    <a:pt x="226481" y="249949"/>
                    <a:pt x="218395" y="254745"/>
                  </a:cubicBezTo>
                  <a:lnTo>
                    <a:pt x="223247" y="262740"/>
                  </a:lnTo>
                  <a:cubicBezTo>
                    <a:pt x="229715" y="257943"/>
                    <a:pt x="237801" y="253146"/>
                    <a:pt x="245280" y="248949"/>
                  </a:cubicBezTo>
                  <a:close/>
                  <a:moveTo>
                    <a:pt x="436978" y="179598"/>
                  </a:moveTo>
                  <a:lnTo>
                    <a:pt x="432284" y="205077"/>
                  </a:lnTo>
                  <a:lnTo>
                    <a:pt x="440330" y="206418"/>
                  </a:lnTo>
                  <a:lnTo>
                    <a:pt x="445024" y="180939"/>
                  </a:lnTo>
                  <a:close/>
                  <a:moveTo>
                    <a:pt x="365353" y="177587"/>
                  </a:moveTo>
                  <a:cubicBezTo>
                    <a:pt x="357267" y="180827"/>
                    <a:pt x="349182" y="185688"/>
                    <a:pt x="341703" y="189942"/>
                  </a:cubicBezTo>
                  <a:lnTo>
                    <a:pt x="345948" y="197031"/>
                  </a:lnTo>
                  <a:cubicBezTo>
                    <a:pt x="352416" y="193790"/>
                    <a:pt x="360502" y="188929"/>
                    <a:pt x="368183" y="184676"/>
                  </a:cubicBezTo>
                  <a:close/>
                  <a:moveTo>
                    <a:pt x="281975" y="197031"/>
                  </a:moveTo>
                  <a:lnTo>
                    <a:pt x="278740" y="204971"/>
                  </a:lnTo>
                  <a:cubicBezTo>
                    <a:pt x="278744" y="204973"/>
                    <a:pt x="278973" y="205098"/>
                    <a:pt x="293294" y="212911"/>
                  </a:cubicBezTo>
                  <a:cubicBezTo>
                    <a:pt x="288443" y="216088"/>
                    <a:pt x="283592" y="217676"/>
                    <a:pt x="279347" y="221646"/>
                  </a:cubicBezTo>
                  <a:lnTo>
                    <a:pt x="283592" y="227204"/>
                  </a:lnTo>
                  <a:cubicBezTo>
                    <a:pt x="291677" y="224028"/>
                    <a:pt x="298146" y="219263"/>
                    <a:pt x="306029" y="215492"/>
                  </a:cubicBezTo>
                  <a:lnTo>
                    <a:pt x="304614" y="211324"/>
                  </a:lnTo>
                  <a:lnTo>
                    <a:pt x="305827" y="209537"/>
                  </a:lnTo>
                  <a:lnTo>
                    <a:pt x="302997" y="208147"/>
                  </a:lnTo>
                  <a:cubicBezTo>
                    <a:pt x="302991" y="208144"/>
                    <a:pt x="302658" y="207968"/>
                    <a:pt x="281975" y="197031"/>
                  </a:cubicBezTo>
                  <a:close/>
                  <a:moveTo>
                    <a:pt x="430422" y="150767"/>
                  </a:moveTo>
                  <a:cubicBezTo>
                    <a:pt x="420812" y="153936"/>
                    <a:pt x="412803" y="157106"/>
                    <a:pt x="405195" y="161266"/>
                  </a:cubicBezTo>
                  <a:lnTo>
                    <a:pt x="407998" y="168200"/>
                  </a:lnTo>
                  <a:cubicBezTo>
                    <a:pt x="416007" y="165030"/>
                    <a:pt x="424015" y="161860"/>
                    <a:pt x="433225" y="157700"/>
                  </a:cubicBezTo>
                  <a:close/>
                  <a:moveTo>
                    <a:pt x="496131" y="127970"/>
                  </a:moveTo>
                  <a:cubicBezTo>
                    <a:pt x="488122" y="131188"/>
                    <a:pt x="480113" y="132797"/>
                    <a:pt x="470904" y="137022"/>
                  </a:cubicBezTo>
                  <a:lnTo>
                    <a:pt x="473707" y="144062"/>
                  </a:lnTo>
                  <a:cubicBezTo>
                    <a:pt x="481716" y="140843"/>
                    <a:pt x="489724" y="139234"/>
                    <a:pt x="498934" y="135010"/>
                  </a:cubicBezTo>
                  <a:close/>
                  <a:moveTo>
                    <a:pt x="486595" y="107185"/>
                  </a:moveTo>
                  <a:lnTo>
                    <a:pt x="481901" y="113890"/>
                  </a:lnTo>
                  <a:lnTo>
                    <a:pt x="502016" y="129982"/>
                  </a:lnTo>
                  <a:lnTo>
                    <a:pt x="507380" y="123277"/>
                  </a:lnTo>
                  <a:close/>
                  <a:moveTo>
                    <a:pt x="221748" y="163506"/>
                  </a:moveTo>
                  <a:lnTo>
                    <a:pt x="218395" y="171552"/>
                  </a:lnTo>
                  <a:lnTo>
                    <a:pt x="240522" y="184292"/>
                  </a:lnTo>
                  <a:lnTo>
                    <a:pt x="245886" y="176246"/>
                  </a:lnTo>
                  <a:close/>
                  <a:moveTo>
                    <a:pt x="430273" y="64273"/>
                  </a:moveTo>
                  <a:lnTo>
                    <a:pt x="425579" y="72319"/>
                  </a:lnTo>
                  <a:lnTo>
                    <a:pt x="446365" y="88411"/>
                  </a:lnTo>
                  <a:lnTo>
                    <a:pt x="451058" y="80365"/>
                  </a:lnTo>
                  <a:close/>
                  <a:moveTo>
                    <a:pt x="160732" y="129982"/>
                  </a:moveTo>
                  <a:lnTo>
                    <a:pt x="158050" y="136016"/>
                  </a:lnTo>
                  <a:lnTo>
                    <a:pt x="180177" y="148755"/>
                  </a:lnTo>
                  <a:lnTo>
                    <a:pt x="183529" y="142721"/>
                  </a:lnTo>
                  <a:close/>
                  <a:moveTo>
                    <a:pt x="376633" y="22702"/>
                  </a:moveTo>
                  <a:lnTo>
                    <a:pt x="371269" y="28737"/>
                  </a:lnTo>
                  <a:lnTo>
                    <a:pt x="392055" y="44829"/>
                  </a:lnTo>
                  <a:lnTo>
                    <a:pt x="397419" y="38794"/>
                  </a:lnTo>
                  <a:close/>
                  <a:moveTo>
                    <a:pt x="221748" y="43487"/>
                  </a:moveTo>
                  <a:lnTo>
                    <a:pt x="217054" y="49522"/>
                  </a:lnTo>
                  <a:lnTo>
                    <a:pt x="390714" y="176246"/>
                  </a:lnTo>
                  <a:lnTo>
                    <a:pt x="397419" y="168200"/>
                  </a:lnTo>
                  <a:close/>
                  <a:moveTo>
                    <a:pt x="314545" y="3494"/>
                  </a:moveTo>
                  <a:cubicBezTo>
                    <a:pt x="327854" y="1026"/>
                    <a:pt x="341228" y="-178"/>
                    <a:pt x="354631" y="21"/>
                  </a:cubicBezTo>
                  <a:cubicBezTo>
                    <a:pt x="418967" y="977"/>
                    <a:pt x="483977" y="34259"/>
                    <a:pt x="545620" y="115216"/>
                  </a:cubicBezTo>
                  <a:cubicBezTo>
                    <a:pt x="542428" y="115216"/>
                    <a:pt x="540832" y="115216"/>
                    <a:pt x="537640" y="116816"/>
                  </a:cubicBezTo>
                  <a:cubicBezTo>
                    <a:pt x="537641" y="116819"/>
                    <a:pt x="537663" y="116873"/>
                    <a:pt x="538039" y="117815"/>
                  </a:cubicBezTo>
                  <a:lnTo>
                    <a:pt x="540832" y="124811"/>
                  </a:lnTo>
                  <a:cubicBezTo>
                    <a:pt x="544024" y="123212"/>
                    <a:pt x="547216" y="123212"/>
                    <a:pt x="552003" y="121613"/>
                  </a:cubicBezTo>
                  <a:cubicBezTo>
                    <a:pt x="555195" y="128010"/>
                    <a:pt x="559983" y="134406"/>
                    <a:pt x="563175" y="139204"/>
                  </a:cubicBezTo>
                  <a:cubicBezTo>
                    <a:pt x="612649" y="257541"/>
                    <a:pt x="577538" y="335900"/>
                    <a:pt x="500933" y="388671"/>
                  </a:cubicBezTo>
                  <a:cubicBezTo>
                    <a:pt x="500935" y="388662"/>
                    <a:pt x="501237" y="387122"/>
                    <a:pt x="548811" y="144001"/>
                  </a:cubicBezTo>
                  <a:cubicBezTo>
                    <a:pt x="548807" y="144001"/>
                    <a:pt x="548609" y="143968"/>
                    <a:pt x="539236" y="142402"/>
                  </a:cubicBezTo>
                  <a:lnTo>
                    <a:pt x="491358" y="395068"/>
                  </a:lnTo>
                  <a:cubicBezTo>
                    <a:pt x="435500" y="428650"/>
                    <a:pt x="360491" y="451038"/>
                    <a:pt x="282290" y="465431"/>
                  </a:cubicBezTo>
                  <a:cubicBezTo>
                    <a:pt x="282292" y="465423"/>
                    <a:pt x="282573" y="463978"/>
                    <a:pt x="330168" y="219162"/>
                  </a:cubicBezTo>
                  <a:cubicBezTo>
                    <a:pt x="330164" y="219161"/>
                    <a:pt x="329966" y="219128"/>
                    <a:pt x="320593" y="217562"/>
                  </a:cubicBezTo>
                  <a:cubicBezTo>
                    <a:pt x="320591" y="217572"/>
                    <a:pt x="320299" y="219102"/>
                    <a:pt x="272714" y="468629"/>
                  </a:cubicBezTo>
                  <a:cubicBezTo>
                    <a:pt x="239200" y="473427"/>
                    <a:pt x="207281" y="478224"/>
                    <a:pt x="173766" y="481422"/>
                  </a:cubicBezTo>
                  <a:cubicBezTo>
                    <a:pt x="173767" y="481419"/>
                    <a:pt x="173767" y="481377"/>
                    <a:pt x="173766" y="480823"/>
                  </a:cubicBezTo>
                  <a:lnTo>
                    <a:pt x="173767" y="476625"/>
                  </a:lnTo>
                  <a:cubicBezTo>
                    <a:pt x="173763" y="476625"/>
                    <a:pt x="173711" y="476625"/>
                    <a:pt x="172769" y="476625"/>
                  </a:cubicBezTo>
                  <a:lnTo>
                    <a:pt x="165787" y="476625"/>
                  </a:lnTo>
                  <a:cubicBezTo>
                    <a:pt x="165786" y="476627"/>
                    <a:pt x="165776" y="476670"/>
                    <a:pt x="165588" y="477425"/>
                  </a:cubicBezTo>
                  <a:lnTo>
                    <a:pt x="164191" y="483022"/>
                  </a:lnTo>
                  <a:cubicBezTo>
                    <a:pt x="130676" y="486220"/>
                    <a:pt x="97161" y="489418"/>
                    <a:pt x="65243" y="491017"/>
                  </a:cubicBezTo>
                  <a:cubicBezTo>
                    <a:pt x="65245" y="491008"/>
                    <a:pt x="65471" y="489875"/>
                    <a:pt x="93970" y="347093"/>
                  </a:cubicBezTo>
                  <a:cubicBezTo>
                    <a:pt x="93966" y="347093"/>
                    <a:pt x="93913" y="347082"/>
                    <a:pt x="92972" y="346894"/>
                  </a:cubicBezTo>
                  <a:lnTo>
                    <a:pt x="85990" y="345495"/>
                  </a:lnTo>
                  <a:cubicBezTo>
                    <a:pt x="85988" y="345503"/>
                    <a:pt x="85761" y="346592"/>
                    <a:pt x="56633" y="486380"/>
                  </a:cubicBezTo>
                  <a:lnTo>
                    <a:pt x="0" y="275023"/>
                  </a:lnTo>
                  <a:cubicBezTo>
                    <a:pt x="15586" y="249413"/>
                    <a:pt x="33478" y="224360"/>
                    <a:pt x="52475" y="199972"/>
                  </a:cubicBezTo>
                  <a:cubicBezTo>
                    <a:pt x="52482" y="199976"/>
                    <a:pt x="53395" y="200570"/>
                    <a:pt x="175363" y="279929"/>
                  </a:cubicBezTo>
                  <a:cubicBezTo>
                    <a:pt x="168979" y="284727"/>
                    <a:pt x="164191" y="287925"/>
                    <a:pt x="159403" y="291123"/>
                  </a:cubicBezTo>
                  <a:cubicBezTo>
                    <a:pt x="159405" y="291126"/>
                    <a:pt x="159437" y="291168"/>
                    <a:pt x="160002" y="291923"/>
                  </a:cubicBezTo>
                  <a:lnTo>
                    <a:pt x="164191" y="297520"/>
                  </a:lnTo>
                  <a:cubicBezTo>
                    <a:pt x="170575" y="292722"/>
                    <a:pt x="178554" y="289524"/>
                    <a:pt x="184938" y="284727"/>
                  </a:cubicBezTo>
                  <a:cubicBezTo>
                    <a:pt x="184937" y="284724"/>
                    <a:pt x="184923" y="284697"/>
                    <a:pt x="184739" y="284327"/>
                  </a:cubicBezTo>
                  <a:lnTo>
                    <a:pt x="183342" y="281529"/>
                  </a:lnTo>
                  <a:cubicBezTo>
                    <a:pt x="183344" y="281527"/>
                    <a:pt x="183365" y="281494"/>
                    <a:pt x="183741" y="280929"/>
                  </a:cubicBezTo>
                  <a:lnTo>
                    <a:pt x="186534" y="276731"/>
                  </a:lnTo>
                  <a:cubicBezTo>
                    <a:pt x="186526" y="276726"/>
                    <a:pt x="185504" y="276068"/>
                    <a:pt x="57263" y="193575"/>
                  </a:cubicBezTo>
                  <a:cubicBezTo>
                    <a:pt x="131449" y="100000"/>
                    <a:pt x="221386" y="20772"/>
                    <a:pt x="314545" y="3494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"/>
            <p:cNvSpPr>
              <a:spLocks/>
            </p:cNvSpPr>
            <p:nvPr/>
          </p:nvSpPr>
          <p:spPr bwMode="auto">
            <a:xfrm rot="9195332" flipV="1">
              <a:off x="-92426" y="1234805"/>
              <a:ext cx="703390" cy="534388"/>
            </a:xfrm>
            <a:custGeom>
              <a:avLst/>
              <a:gdLst/>
              <a:ahLst/>
              <a:cxnLst/>
              <a:rect l="l" t="t" r="r" b="b"/>
              <a:pathLst>
                <a:path w="654723" h="497414">
                  <a:moveTo>
                    <a:pt x="513603" y="385441"/>
                  </a:moveTo>
                  <a:lnTo>
                    <a:pt x="521649" y="387452"/>
                  </a:lnTo>
                  <a:lnTo>
                    <a:pt x="516955" y="412931"/>
                  </a:lnTo>
                  <a:lnTo>
                    <a:pt x="508909" y="411590"/>
                  </a:lnTo>
                  <a:close/>
                  <a:moveTo>
                    <a:pt x="630873" y="304671"/>
                  </a:moveTo>
                  <a:cubicBezTo>
                    <a:pt x="614571" y="387978"/>
                    <a:pt x="614437" y="388666"/>
                    <a:pt x="614435" y="388672"/>
                  </a:cubicBezTo>
                  <a:cubicBezTo>
                    <a:pt x="630087" y="377890"/>
                    <a:pt x="644006" y="366040"/>
                    <a:pt x="654723" y="352001"/>
                  </a:cubicBezTo>
                  <a:close/>
                  <a:moveTo>
                    <a:pt x="525001" y="317050"/>
                  </a:moveTo>
                  <a:lnTo>
                    <a:pt x="534388" y="318391"/>
                  </a:lnTo>
                  <a:lnTo>
                    <a:pt x="529694" y="343870"/>
                  </a:lnTo>
                  <a:lnTo>
                    <a:pt x="520308" y="342529"/>
                  </a:lnTo>
                  <a:close/>
                  <a:moveTo>
                    <a:pt x="290326" y="408237"/>
                  </a:moveTo>
                  <a:lnTo>
                    <a:pt x="300384" y="408237"/>
                  </a:lnTo>
                  <a:lnTo>
                    <a:pt x="295020" y="435057"/>
                  </a:lnTo>
                  <a:lnTo>
                    <a:pt x="287644" y="433716"/>
                  </a:lnTo>
                  <a:close/>
                  <a:moveTo>
                    <a:pt x="537741" y="247989"/>
                  </a:moveTo>
                  <a:lnTo>
                    <a:pt x="545787" y="250000"/>
                  </a:lnTo>
                  <a:lnTo>
                    <a:pt x="541093" y="275479"/>
                  </a:lnTo>
                  <a:lnTo>
                    <a:pt x="533047" y="273468"/>
                  </a:lnTo>
                  <a:close/>
                  <a:moveTo>
                    <a:pt x="303066" y="339176"/>
                  </a:moveTo>
                  <a:lnTo>
                    <a:pt x="311112" y="341188"/>
                  </a:lnTo>
                  <a:lnTo>
                    <a:pt x="306418" y="366667"/>
                  </a:lnTo>
                  <a:lnTo>
                    <a:pt x="298372" y="364656"/>
                  </a:lnTo>
                  <a:close/>
                  <a:moveTo>
                    <a:pt x="66966" y="438410"/>
                  </a:moveTo>
                  <a:lnTo>
                    <a:pt x="71744" y="444847"/>
                  </a:lnTo>
                  <a:cubicBezTo>
                    <a:pt x="65374" y="451283"/>
                    <a:pt x="59004" y="456111"/>
                    <a:pt x="52634" y="462548"/>
                  </a:cubicBez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close/>
                  <a:moveTo>
                    <a:pt x="550480" y="179598"/>
                  </a:moveTo>
                  <a:lnTo>
                    <a:pt x="558526" y="180939"/>
                  </a:lnTo>
                  <a:lnTo>
                    <a:pt x="553832" y="206418"/>
                  </a:lnTo>
                  <a:lnTo>
                    <a:pt x="545786" y="205077"/>
                  </a:lnTo>
                  <a:close/>
                  <a:moveTo>
                    <a:pt x="121597" y="395498"/>
                  </a:move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close/>
                  <a:moveTo>
                    <a:pt x="314464" y="276820"/>
                  </a:moveTo>
                  <a:lnTo>
                    <a:pt x="322510" y="278831"/>
                  </a:lnTo>
                  <a:lnTo>
                    <a:pt x="319158" y="297606"/>
                  </a:lnTo>
                  <a:lnTo>
                    <a:pt x="311112" y="296265"/>
                  </a:lnTo>
                  <a:close/>
                  <a:moveTo>
                    <a:pt x="236529" y="315709"/>
                  </a:moveTo>
                  <a:lnTo>
                    <a:pt x="240774" y="321305"/>
                  </a:ln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150435" y="350575"/>
                  </a:moveTo>
                  <a:cubicBezTo>
                    <a:pt x="172335" y="358434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3" y="360727"/>
                  </a:lnTo>
                  <a:cubicBezTo>
                    <a:pt x="175793" y="366499"/>
                    <a:pt x="169454" y="371276"/>
                    <a:pt x="163114" y="376054"/>
                  </a:cubicBez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073" y="360204"/>
                    <a:pt x="148854" y="360130"/>
                    <a:pt x="148851" y="360129"/>
                  </a:cubicBezTo>
                  <a:cubicBezTo>
                    <a:pt x="150402" y="350777"/>
                    <a:pt x="150435" y="350579"/>
                    <a:pt x="150435" y="350575"/>
                  </a:cubicBezTo>
                  <a:close/>
                  <a:moveTo>
                    <a:pt x="518697" y="161266"/>
                  </a:moveTo>
                  <a:cubicBezTo>
                    <a:pt x="526305" y="157106"/>
                    <a:pt x="534314" y="153936"/>
                    <a:pt x="543924" y="150767"/>
                  </a:cubicBezTo>
                  <a:lnTo>
                    <a:pt x="546727" y="157700"/>
                  </a:lnTo>
                  <a:cubicBezTo>
                    <a:pt x="537517" y="161861"/>
                    <a:pt x="529509" y="165030"/>
                    <a:pt x="521500" y="168200"/>
                  </a:cubicBezTo>
                  <a:close/>
                  <a:moveTo>
                    <a:pt x="354537" y="241954"/>
                  </a:moveTo>
                  <a:lnTo>
                    <a:pt x="358782" y="248949"/>
                  </a:ln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78855" y="177587"/>
                  </a:moveTo>
                  <a:lnTo>
                    <a:pt x="481685" y="184676"/>
                  </a:ln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395477" y="197031"/>
                  </a:moveTo>
                  <a:cubicBezTo>
                    <a:pt x="416242" y="208011"/>
                    <a:pt x="416496" y="208146"/>
                    <a:pt x="416499" y="208147"/>
                  </a:cubicBezTo>
                  <a:lnTo>
                    <a:pt x="419329" y="209537"/>
                  </a:lnTo>
                  <a:lnTo>
                    <a:pt x="418116" y="211324"/>
                  </a:lnTo>
                  <a:lnTo>
                    <a:pt x="419531" y="215492"/>
                  </a:ln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6"/>
                  </a:lnTo>
                  <a:cubicBezTo>
                    <a:pt x="397094" y="217676"/>
                    <a:pt x="401945" y="216088"/>
                    <a:pt x="406796" y="212912"/>
                  </a:cubicBezTo>
                  <a:cubicBezTo>
                    <a:pt x="392482" y="205102"/>
                    <a:pt x="392246" y="204973"/>
                    <a:pt x="392242" y="204971"/>
                  </a:cubicBezTo>
                  <a:close/>
                  <a:moveTo>
                    <a:pt x="84483" y="328449"/>
                  </a:moveTo>
                  <a:lnTo>
                    <a:pt x="109962" y="337835"/>
                  </a:lnTo>
                  <a:lnTo>
                    <a:pt x="107280" y="345881"/>
                  </a:lnTo>
                  <a:lnTo>
                    <a:pt x="81801" y="336494"/>
                  </a:lnTo>
                  <a:close/>
                  <a:moveTo>
                    <a:pt x="335250" y="163506"/>
                  </a:moveTo>
                  <a:lnTo>
                    <a:pt x="359388" y="176246"/>
                  </a:lnTo>
                  <a:lnTo>
                    <a:pt x="354024" y="184292"/>
                  </a:lnTo>
                  <a:lnTo>
                    <a:pt x="331897" y="171552"/>
                  </a:lnTo>
                  <a:close/>
                  <a:moveTo>
                    <a:pt x="274234" y="129982"/>
                  </a:moveTo>
                  <a:lnTo>
                    <a:pt x="297031" y="142721"/>
                  </a:lnTo>
                  <a:lnTo>
                    <a:pt x="293679" y="148756"/>
                  </a:lnTo>
                  <a:lnTo>
                    <a:pt x="271552" y="136016"/>
                  </a:lnTo>
                  <a:close/>
                  <a:moveTo>
                    <a:pt x="335250" y="43487"/>
                  </a:moveTo>
                  <a:lnTo>
                    <a:pt x="510921" y="168200"/>
                  </a:lnTo>
                  <a:lnTo>
                    <a:pt x="504216" y="176246"/>
                  </a:lnTo>
                  <a:lnTo>
                    <a:pt x="330556" y="49522"/>
                  </a:lnTo>
                  <a:close/>
                  <a:moveTo>
                    <a:pt x="388356" y="14553"/>
                  </a:moveTo>
                  <a:cubicBezTo>
                    <a:pt x="309513" y="43701"/>
                    <a:pt x="234353" y="113368"/>
                    <a:pt x="170765" y="193575"/>
                  </a:cubicBezTo>
                  <a:cubicBezTo>
                    <a:pt x="299211" y="276200"/>
                    <a:pt x="300031" y="276728"/>
                    <a:pt x="300036" y="276731"/>
                  </a:cubicBezTo>
                  <a:lnTo>
                    <a:pt x="297243" y="280929"/>
                  </a:lnTo>
                  <a:cubicBezTo>
                    <a:pt x="296867" y="281495"/>
                    <a:pt x="296846" y="281527"/>
                    <a:pt x="296844" y="281529"/>
                  </a:cubicBezTo>
                  <a:lnTo>
                    <a:pt x="298241" y="284327"/>
                  </a:lnTo>
                  <a:cubicBezTo>
                    <a:pt x="298425" y="284697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0" y="291156"/>
                    <a:pt x="272906" y="291125"/>
                    <a:pt x="272905" y="291123"/>
                  </a:cubicBezTo>
                  <a:cubicBezTo>
                    <a:pt x="277693" y="287925"/>
                    <a:pt x="282481" y="284727"/>
                    <a:pt x="288865" y="279930"/>
                  </a:cubicBezTo>
                  <a:cubicBezTo>
                    <a:pt x="166721" y="200456"/>
                    <a:pt x="165982" y="199975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799" y="423626"/>
                    <a:pt x="105327" y="423851"/>
                    <a:pt x="105332" y="423853"/>
                  </a:cubicBezTo>
                  <a:lnTo>
                    <a:pt x="102539" y="430849"/>
                  </a:lnTo>
                  <a:cubicBezTo>
                    <a:pt x="102156" y="431808"/>
                    <a:pt x="102140" y="431847"/>
                    <a:pt x="102140" y="431849"/>
                  </a:cubicBezTo>
                  <a:cubicBezTo>
                    <a:pt x="38817" y="404882"/>
                    <a:pt x="38306" y="404665"/>
                    <a:pt x="38302" y="404663"/>
                  </a:cubicBezTo>
                  <a:cubicBezTo>
                    <a:pt x="22343" y="438246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18" y="489385"/>
                    <a:pt x="19150" y="489417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307" y="346384"/>
                    <a:pt x="199491" y="345500"/>
                    <a:pt x="199492" y="345495"/>
                  </a:cubicBezTo>
                  <a:lnTo>
                    <a:pt x="206474" y="346894"/>
                  </a:lnTo>
                  <a:cubicBezTo>
                    <a:pt x="207429" y="347085"/>
                    <a:pt x="207470" y="347093"/>
                    <a:pt x="207472" y="347094"/>
                  </a:cubicBezTo>
                  <a:cubicBezTo>
                    <a:pt x="178924" y="490118"/>
                    <a:pt x="178746" y="491012"/>
                    <a:pt x="178745" y="491017"/>
                  </a:cubicBezTo>
                  <a:cubicBezTo>
                    <a:pt x="210663" y="489418"/>
                    <a:pt x="244178" y="486220"/>
                    <a:pt x="277693" y="483022"/>
                  </a:cubicBezTo>
                  <a:lnTo>
                    <a:pt x="279089" y="477425"/>
                  </a:lnTo>
                  <a:cubicBezTo>
                    <a:pt x="279277" y="476671"/>
                    <a:pt x="279288" y="476628"/>
                    <a:pt x="279289" y="476625"/>
                  </a:cubicBezTo>
                  <a:lnTo>
                    <a:pt x="286271" y="476625"/>
                  </a:lnTo>
                  <a:cubicBezTo>
                    <a:pt x="287212" y="476625"/>
                    <a:pt x="287265" y="476625"/>
                    <a:pt x="287268" y="476625"/>
                  </a:cubicBezTo>
                  <a:lnTo>
                    <a:pt x="287269" y="480823"/>
                  </a:lnTo>
                  <a:cubicBezTo>
                    <a:pt x="287268" y="481388"/>
                    <a:pt x="287268" y="481421"/>
                    <a:pt x="287268" y="481423"/>
                  </a:cubicBezTo>
                  <a:cubicBezTo>
                    <a:pt x="320783" y="478224"/>
                    <a:pt x="352702" y="473427"/>
                    <a:pt x="386216" y="468629"/>
                  </a:cubicBezTo>
                  <a:cubicBezTo>
                    <a:pt x="433824" y="218983"/>
                    <a:pt x="434093" y="217570"/>
                    <a:pt x="434095" y="217562"/>
                  </a:cubicBezTo>
                  <a:cubicBezTo>
                    <a:pt x="443471" y="219128"/>
                    <a:pt x="443666" y="219161"/>
                    <a:pt x="443670" y="219162"/>
                  </a:cubicBezTo>
                  <a:cubicBezTo>
                    <a:pt x="396084" y="463930"/>
                    <a:pt x="395794" y="465422"/>
                    <a:pt x="395792" y="465431"/>
                  </a:cubicBezTo>
                  <a:cubicBezTo>
                    <a:pt x="473993" y="451039"/>
                    <a:pt x="549002" y="428650"/>
                    <a:pt x="604860" y="395068"/>
                  </a:cubicBezTo>
                  <a:lnTo>
                    <a:pt x="624417" y="291860"/>
                  </a:lnTo>
                  <a:lnTo>
                    <a:pt x="496336" y="37690"/>
                  </a:lnTo>
                  <a:lnTo>
                    <a:pt x="484771" y="28737"/>
                  </a:lnTo>
                  <a:lnTo>
                    <a:pt x="489272" y="23673"/>
                  </a:lnTo>
                  <a:lnTo>
                    <a:pt x="478082" y="1467"/>
                  </a:lnTo>
                  <a:lnTo>
                    <a:pt x="468133" y="22"/>
                  </a:lnTo>
                  <a:cubicBezTo>
                    <a:pt x="441326" y="-377"/>
                    <a:pt x="414636" y="4837"/>
                    <a:pt x="388356" y="1455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61" name="Freeform 5"/>
            <p:cNvSpPr>
              <a:spLocks/>
            </p:cNvSpPr>
            <p:nvPr/>
          </p:nvSpPr>
          <p:spPr bwMode="auto">
            <a:xfrm rot="2242058" flipH="1" flipV="1">
              <a:off x="4473315" y="49684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"/>
            <p:cNvSpPr>
              <a:spLocks/>
            </p:cNvSpPr>
            <p:nvPr/>
          </p:nvSpPr>
          <p:spPr bwMode="auto">
            <a:xfrm rot="8560752" flipH="1" flipV="1">
              <a:off x="5625466" y="14366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"/>
            <p:cNvSpPr>
              <a:spLocks/>
            </p:cNvSpPr>
            <p:nvPr/>
          </p:nvSpPr>
          <p:spPr bwMode="auto">
            <a:xfrm rot="8300299">
              <a:off x="4345056" y="-73920"/>
              <a:ext cx="564343" cy="481591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"/>
            <p:cNvSpPr>
              <a:spLocks/>
            </p:cNvSpPr>
            <p:nvPr/>
          </p:nvSpPr>
          <p:spPr bwMode="auto">
            <a:xfrm rot="19357942" flipV="1">
              <a:off x="3164313" y="-174047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"/>
            <p:cNvSpPr>
              <a:spLocks/>
            </p:cNvSpPr>
            <p:nvPr/>
          </p:nvSpPr>
          <p:spPr bwMode="auto">
            <a:xfrm rot="2242058">
              <a:off x="1189940" y="71938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"/>
            <p:cNvSpPr>
              <a:spLocks/>
            </p:cNvSpPr>
            <p:nvPr/>
          </p:nvSpPr>
          <p:spPr bwMode="auto">
            <a:xfrm rot="13863782" flipV="1">
              <a:off x="7624044" y="5621765"/>
              <a:ext cx="709232" cy="504265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67" name="Freeform 5"/>
            <p:cNvSpPr>
              <a:spLocks/>
            </p:cNvSpPr>
            <p:nvPr/>
          </p:nvSpPr>
          <p:spPr bwMode="auto">
            <a:xfrm rot="17370206" flipV="1">
              <a:off x="8370427" y="6123252"/>
              <a:ext cx="1006423" cy="777771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"/>
            <p:cNvSpPr>
              <a:spLocks/>
            </p:cNvSpPr>
            <p:nvPr/>
          </p:nvSpPr>
          <p:spPr bwMode="auto">
            <a:xfrm rot="6720289" flipV="1">
              <a:off x="9524474" y="5737028"/>
              <a:ext cx="897931" cy="63843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5"/>
            <p:cNvSpPr>
              <a:spLocks/>
            </p:cNvSpPr>
            <p:nvPr/>
          </p:nvSpPr>
          <p:spPr bwMode="auto">
            <a:xfrm rot="418091" flipH="1" flipV="1">
              <a:off x="10538554" y="1346356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70" name="Freeform 5"/>
            <p:cNvSpPr>
              <a:spLocks/>
            </p:cNvSpPr>
            <p:nvPr/>
          </p:nvSpPr>
          <p:spPr bwMode="auto">
            <a:xfrm rot="18086561">
              <a:off x="3005839" y="134237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5"/>
            <p:cNvSpPr>
              <a:spLocks/>
            </p:cNvSpPr>
            <p:nvPr/>
          </p:nvSpPr>
          <p:spPr bwMode="auto">
            <a:xfrm rot="2700000">
              <a:off x="6323922" y="28062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5"/>
            <p:cNvSpPr>
              <a:spLocks/>
            </p:cNvSpPr>
            <p:nvPr/>
          </p:nvSpPr>
          <p:spPr bwMode="auto">
            <a:xfrm rot="3158362">
              <a:off x="9758862" y="83393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5"/>
            <p:cNvSpPr>
              <a:spLocks/>
            </p:cNvSpPr>
            <p:nvPr/>
          </p:nvSpPr>
          <p:spPr bwMode="auto">
            <a:xfrm rot="288769">
              <a:off x="8339180" y="73612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5"/>
            <p:cNvSpPr>
              <a:spLocks/>
            </p:cNvSpPr>
            <p:nvPr/>
          </p:nvSpPr>
          <p:spPr bwMode="auto">
            <a:xfrm rot="18655726" flipH="1" flipV="1">
              <a:off x="4915687" y="100461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"/>
            <p:cNvSpPr>
              <a:spLocks/>
            </p:cNvSpPr>
            <p:nvPr/>
          </p:nvSpPr>
          <p:spPr bwMode="auto">
            <a:xfrm rot="992620" flipV="1">
              <a:off x="750972" y="521493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"/>
            <p:cNvSpPr>
              <a:spLocks/>
            </p:cNvSpPr>
            <p:nvPr/>
          </p:nvSpPr>
          <p:spPr bwMode="auto">
            <a:xfrm rot="2242058" flipH="1" flipV="1">
              <a:off x="10427667" y="2009404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"/>
            <p:cNvSpPr>
              <a:spLocks/>
            </p:cNvSpPr>
            <p:nvPr/>
          </p:nvSpPr>
          <p:spPr bwMode="auto">
            <a:xfrm rot="8560752" flipH="1" flipV="1">
              <a:off x="9546908" y="4101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5"/>
            <p:cNvSpPr>
              <a:spLocks/>
            </p:cNvSpPr>
            <p:nvPr/>
          </p:nvSpPr>
          <p:spPr bwMode="auto">
            <a:xfrm rot="8300299">
              <a:off x="7500204" y="-99576"/>
              <a:ext cx="643913" cy="549494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79" name="Freeform 5"/>
            <p:cNvSpPr>
              <a:spLocks/>
            </p:cNvSpPr>
            <p:nvPr/>
          </p:nvSpPr>
          <p:spPr bwMode="auto">
            <a:xfrm rot="19357942" flipV="1">
              <a:off x="6600074" y="-165034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5"/>
            <p:cNvSpPr>
              <a:spLocks/>
            </p:cNvSpPr>
            <p:nvPr/>
          </p:nvSpPr>
          <p:spPr bwMode="auto">
            <a:xfrm rot="14260338">
              <a:off x="3640228" y="300404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5"/>
            <p:cNvSpPr>
              <a:spLocks/>
            </p:cNvSpPr>
            <p:nvPr/>
          </p:nvSpPr>
          <p:spPr bwMode="auto">
            <a:xfrm rot="8842308" flipH="1" flipV="1">
              <a:off x="6376442" y="428614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5"/>
            <p:cNvSpPr>
              <a:spLocks/>
            </p:cNvSpPr>
            <p:nvPr/>
          </p:nvSpPr>
          <p:spPr bwMode="auto">
            <a:xfrm rot="6566818" flipH="1" flipV="1">
              <a:off x="5953401" y="117008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5"/>
            <p:cNvSpPr>
              <a:spLocks/>
            </p:cNvSpPr>
            <p:nvPr/>
          </p:nvSpPr>
          <p:spPr bwMode="auto">
            <a:xfrm rot="18361204">
              <a:off x="1961122" y="25568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5"/>
            <p:cNvSpPr>
              <a:spLocks/>
            </p:cNvSpPr>
            <p:nvPr/>
          </p:nvSpPr>
          <p:spPr bwMode="auto">
            <a:xfrm rot="1968420">
              <a:off x="4291573" y="208207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5"/>
            <p:cNvSpPr>
              <a:spLocks/>
            </p:cNvSpPr>
            <p:nvPr/>
          </p:nvSpPr>
          <p:spPr bwMode="auto">
            <a:xfrm rot="9878872" flipH="1" flipV="1">
              <a:off x="2025051" y="339701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5"/>
            <p:cNvSpPr>
              <a:spLocks/>
            </p:cNvSpPr>
            <p:nvPr/>
          </p:nvSpPr>
          <p:spPr bwMode="auto">
            <a:xfrm rot="16885504" flipH="1">
              <a:off x="3755442" y="4336700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5"/>
            <p:cNvSpPr>
              <a:spLocks/>
            </p:cNvSpPr>
            <p:nvPr/>
          </p:nvSpPr>
          <p:spPr bwMode="auto">
            <a:xfrm rot="10207366">
              <a:off x="2731864" y="223226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5"/>
            <p:cNvSpPr>
              <a:spLocks/>
            </p:cNvSpPr>
            <p:nvPr/>
          </p:nvSpPr>
          <p:spPr bwMode="auto">
            <a:xfrm rot="15291076" flipH="1" flipV="1">
              <a:off x="2814543" y="411797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5"/>
            <p:cNvSpPr>
              <a:spLocks/>
            </p:cNvSpPr>
            <p:nvPr/>
          </p:nvSpPr>
          <p:spPr bwMode="auto">
            <a:xfrm rot="4770738">
              <a:off x="3372475" y="372974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5"/>
            <p:cNvSpPr>
              <a:spLocks/>
            </p:cNvSpPr>
            <p:nvPr/>
          </p:nvSpPr>
          <p:spPr bwMode="auto">
            <a:xfrm rot="19178519">
              <a:off x="9098995" y="3894075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5"/>
            <p:cNvSpPr>
              <a:spLocks/>
            </p:cNvSpPr>
            <p:nvPr/>
          </p:nvSpPr>
          <p:spPr bwMode="auto">
            <a:xfrm rot="18361204">
              <a:off x="5550692" y="175177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5"/>
            <p:cNvSpPr>
              <a:spLocks/>
            </p:cNvSpPr>
            <p:nvPr/>
          </p:nvSpPr>
          <p:spPr bwMode="auto">
            <a:xfrm rot="992620" flipV="1">
              <a:off x="4815244" y="435349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5"/>
            <p:cNvSpPr>
              <a:spLocks/>
            </p:cNvSpPr>
            <p:nvPr/>
          </p:nvSpPr>
          <p:spPr bwMode="auto">
            <a:xfrm rot="18361204">
              <a:off x="8686486" y="272220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5"/>
            <p:cNvSpPr>
              <a:spLocks/>
            </p:cNvSpPr>
            <p:nvPr/>
          </p:nvSpPr>
          <p:spPr bwMode="auto">
            <a:xfrm rot="1968420">
              <a:off x="7766685" y="3732666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5"/>
            <p:cNvSpPr>
              <a:spLocks/>
            </p:cNvSpPr>
            <p:nvPr/>
          </p:nvSpPr>
          <p:spPr bwMode="auto">
            <a:xfrm rot="9878872" flipH="1" flipV="1">
              <a:off x="8042231" y="197939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5"/>
            <p:cNvSpPr>
              <a:spLocks/>
            </p:cNvSpPr>
            <p:nvPr/>
          </p:nvSpPr>
          <p:spPr bwMode="auto">
            <a:xfrm rot="3206259" flipH="1">
              <a:off x="5239024" y="3287482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5"/>
            <p:cNvSpPr>
              <a:spLocks/>
            </p:cNvSpPr>
            <p:nvPr/>
          </p:nvSpPr>
          <p:spPr bwMode="auto">
            <a:xfrm rot="15291076" flipH="1" flipV="1">
              <a:off x="8235736" y="319340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5"/>
            <p:cNvSpPr>
              <a:spLocks/>
            </p:cNvSpPr>
            <p:nvPr/>
          </p:nvSpPr>
          <p:spPr bwMode="auto">
            <a:xfrm rot="19178519">
              <a:off x="5913868" y="406235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5"/>
            <p:cNvSpPr>
              <a:spLocks/>
            </p:cNvSpPr>
            <p:nvPr/>
          </p:nvSpPr>
          <p:spPr bwMode="auto">
            <a:xfrm rot="18361204">
              <a:off x="7141482" y="347000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5"/>
            <p:cNvSpPr>
              <a:spLocks/>
            </p:cNvSpPr>
            <p:nvPr/>
          </p:nvSpPr>
          <p:spPr bwMode="auto">
            <a:xfrm rot="992620" flipV="1">
              <a:off x="7086087" y="25466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5"/>
            <p:cNvSpPr>
              <a:spLocks/>
            </p:cNvSpPr>
            <p:nvPr/>
          </p:nvSpPr>
          <p:spPr bwMode="auto">
            <a:xfrm rot="14246117">
              <a:off x="6762829" y="519205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5"/>
            <p:cNvSpPr>
              <a:spLocks/>
            </p:cNvSpPr>
            <p:nvPr/>
          </p:nvSpPr>
          <p:spPr bwMode="auto">
            <a:xfrm rot="1968420">
              <a:off x="6741252" y="133977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5"/>
            <p:cNvSpPr>
              <a:spLocks/>
            </p:cNvSpPr>
            <p:nvPr/>
          </p:nvSpPr>
          <p:spPr bwMode="auto">
            <a:xfrm rot="9878872" flipH="1" flipV="1">
              <a:off x="5745751" y="22920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5"/>
            <p:cNvSpPr>
              <a:spLocks/>
            </p:cNvSpPr>
            <p:nvPr/>
          </p:nvSpPr>
          <p:spPr bwMode="auto">
            <a:xfrm rot="16885504" flipH="1">
              <a:off x="6245522" y="299654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5"/>
            <p:cNvSpPr>
              <a:spLocks/>
            </p:cNvSpPr>
            <p:nvPr/>
          </p:nvSpPr>
          <p:spPr bwMode="auto">
            <a:xfrm rot="15291076" flipH="1" flipV="1">
              <a:off x="10309034" y="407631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5"/>
            <p:cNvSpPr>
              <a:spLocks/>
            </p:cNvSpPr>
            <p:nvPr/>
          </p:nvSpPr>
          <p:spPr bwMode="auto">
            <a:xfrm rot="2242058">
              <a:off x="110008" y="6489983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5"/>
            <p:cNvSpPr>
              <a:spLocks/>
            </p:cNvSpPr>
            <p:nvPr/>
          </p:nvSpPr>
          <p:spPr bwMode="auto">
            <a:xfrm rot="13039248" flipH="1">
              <a:off x="10306495" y="6321155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106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959961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3814" y="6563201"/>
            <a:ext cx="4114797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95" y="6563201"/>
            <a:ext cx="1002880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fld id="{4CF2F181-94B8-48A3-BCAE-F0C842125A38}" type="datetime1">
              <a:rPr lang="en-US" smtClean="0"/>
              <a:pPr/>
              <a:t>11/18/24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1" y="6560791"/>
            <a:ext cx="608172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fld id="{09C03C58-465B-42F2-8BA3-01664A6B69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6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60" r:id="rId16"/>
    <p:sldLayoutId id="2147483656" r:id="rId17"/>
    <p:sldLayoutId id="2147483658" r:id="rId18"/>
    <p:sldLayoutId id="214748365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3973" y="-40659"/>
            <a:ext cx="4298866" cy="2296995"/>
          </a:xfrm>
        </p:spPr>
        <p:txBody>
          <a:bodyPr anchor="b">
            <a:normAutofit/>
          </a:bodyPr>
          <a:lstStyle/>
          <a:p>
            <a:r>
              <a:rPr lang="ru-RU" b="1" i="1" dirty="0"/>
              <a:t>Восстановленные </a:t>
            </a:r>
            <a:br>
              <a:rPr lang="ru-RU" b="1" i="1" dirty="0"/>
            </a:br>
            <a:r>
              <a:rPr lang="ru-RU" b="1" i="1" dirty="0"/>
              <a:t>в Иисусе</a:t>
            </a:r>
            <a:endParaRPr lang="en-US" b="1" i="1" dirty="0"/>
          </a:p>
        </p:txBody>
      </p:sp>
      <p:pic>
        <p:nvPicPr>
          <p:cNvPr id="8" name="Picture Placeholder 7" descr="A young child holding a teddy bear and a sad child&#10;&#10;Description automatically generated">
            <a:extLst>
              <a:ext uri="{FF2B5EF4-FFF2-40B4-BE49-F238E27FC236}">
                <a16:creationId xmlns:a16="http://schemas.microsoft.com/office/drawing/2014/main" id="{9CA41ACC-2AA7-61B1-B288-961C00A6573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6059" r="-2" b="39142"/>
          <a:stretch/>
        </p:blipFill>
        <p:spPr>
          <a:xfrm>
            <a:off x="1449263" y="1357283"/>
            <a:ext cx="5822838" cy="3907865"/>
          </a:xfrm>
          <a:noFill/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809" y="3648015"/>
            <a:ext cx="3276601" cy="161713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           </a:t>
            </a:r>
            <a:r>
              <a:rPr lang="ru-RU" dirty="0"/>
              <a:t>Детская проповедь</a:t>
            </a:r>
            <a:endParaRPr lang="en-US" dirty="0"/>
          </a:p>
          <a:p>
            <a:r>
              <a:rPr lang="ru-RU" dirty="0"/>
              <a:t>День молитвы за сирот и социально уязвимых деетй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       </a:t>
            </a:r>
            <a:r>
              <a:rPr lang="ru-RU" dirty="0"/>
              <a:t>Линда Мей Лин  Ко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09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E7DE0-2380-563C-8BCB-9FAA0D107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2809" y="329765"/>
            <a:ext cx="9601202" cy="1067669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Надежда и восстановление Руфи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8" name="Content Placeholder 7" descr="A person wearing a robe and holding his hands up&#10;&#10;Description automatically generated">
            <a:extLst>
              <a:ext uri="{FF2B5EF4-FFF2-40B4-BE49-F238E27FC236}">
                <a16:creationId xmlns:a16="http://schemas.microsoft.com/office/drawing/2014/main" id="{21F8FFF0-A702-8956-7FAF-1F0CB953B9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68693" y="1866026"/>
            <a:ext cx="4334827" cy="3230402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9A614D-6DE4-7FF3-18F4-F4A3860679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96576" y="1642506"/>
            <a:ext cx="5626731" cy="4351894"/>
          </a:xfrm>
        </p:spPr>
        <p:txBody>
          <a:bodyPr>
            <a:normAutofit/>
          </a:bodyPr>
          <a:lstStyle/>
          <a:p>
            <a:r>
              <a:rPr lang="ru-RU" sz="3600" dirty="0"/>
              <a:t>Бог исцелил ее боль и одиночество</a:t>
            </a:r>
            <a:r>
              <a:rPr lang="en-US" sz="3600" dirty="0"/>
              <a:t>.</a:t>
            </a:r>
          </a:p>
          <a:p>
            <a:r>
              <a:rPr lang="ru-RU" sz="3600" dirty="0"/>
              <a:t>Он нашел ей хорошего мужа, Вооза, который позаботился о ней. </a:t>
            </a:r>
            <a:endParaRPr lang="en-US" sz="3600" dirty="0"/>
          </a:p>
          <a:p>
            <a:r>
              <a:rPr lang="ru-RU" sz="3600" dirty="0"/>
              <a:t>Ее потомком стал Сам Мессия.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4756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93941-061E-11EC-6F45-1154DE483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6372" y="248685"/>
            <a:ext cx="9601202" cy="1067669"/>
          </a:xfrm>
        </p:spPr>
        <p:txBody>
          <a:bodyPr anchor="b"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Боль и страдания Иова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135DCD1-33DE-0079-FBEC-2B6818E922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68505" y="1826389"/>
            <a:ext cx="5777548" cy="4690428"/>
          </a:xfrm>
        </p:spPr>
        <p:txBody>
          <a:bodyPr>
            <a:normAutofit lnSpcReduction="10000"/>
          </a:bodyPr>
          <a:lstStyle/>
          <a:p>
            <a:r>
              <a:rPr lang="ru-RU" sz="3600" dirty="0"/>
              <a:t>Он потерял все свое имение. </a:t>
            </a:r>
            <a:endParaRPr lang="en-US" sz="3600" dirty="0"/>
          </a:p>
          <a:p>
            <a:r>
              <a:rPr lang="ru-RU" sz="3600" dirty="0"/>
              <a:t>Он потерял всех своих детей. </a:t>
            </a:r>
            <a:endParaRPr lang="en-US" sz="3600" dirty="0"/>
          </a:p>
          <a:p>
            <a:r>
              <a:rPr lang="ru-RU" sz="3600" dirty="0"/>
              <a:t>Он потерял свое здоровье, так как имел нарывы по всему телу. </a:t>
            </a:r>
            <a:endParaRPr lang="en-US" sz="3600" dirty="0"/>
          </a:p>
          <a:p>
            <a:r>
              <a:rPr lang="ru-RU" sz="3600" dirty="0"/>
              <a:t>Он страдал от боли и испытаний.</a:t>
            </a:r>
            <a:endParaRPr lang="en-US" sz="3600" dirty="0"/>
          </a:p>
          <a:p>
            <a:endParaRPr lang="en-US" sz="3600" dirty="0"/>
          </a:p>
          <a:p>
            <a:endParaRPr lang="en-US" sz="3600" dirty="0"/>
          </a:p>
        </p:txBody>
      </p:sp>
      <p:pic>
        <p:nvPicPr>
          <p:cNvPr id="9" name="Content Placeholder 8" descr="A painting of a person with a beard&#10;&#10;Description automatically generated">
            <a:extLst>
              <a:ext uri="{FF2B5EF4-FFF2-40B4-BE49-F238E27FC236}">
                <a16:creationId xmlns:a16="http://schemas.microsoft.com/office/drawing/2014/main" id="{5F7A4F08-3849-1892-02D2-043C58D8A5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2330" r="4211" b="2"/>
          <a:stretch/>
        </p:blipFill>
        <p:spPr>
          <a:xfrm>
            <a:off x="7294880" y="1345247"/>
            <a:ext cx="4169094" cy="4500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4473660-1067-015A-E899-08EA9D0E45F2}"/>
              </a:ext>
            </a:extLst>
          </p:cNvPr>
          <p:cNvSpPr txBox="1">
            <a:spLocks/>
          </p:cNvSpPr>
          <p:nvPr/>
        </p:nvSpPr>
        <p:spPr>
          <a:xfrm>
            <a:off x="1296985" y="1753235"/>
            <a:ext cx="4572000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3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A7AF7-E4BE-F209-D7AC-DFFB2813F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2632" y="79563"/>
            <a:ext cx="9601202" cy="1067669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Бог воздал Иову в два раза больше</a:t>
            </a:r>
            <a:endParaRPr lang="en-US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57FB7B7-B5D4-6687-F714-779BDD62E5D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43758362"/>
              </p:ext>
            </p:extLst>
          </p:nvPr>
        </p:nvGraphicFramePr>
        <p:xfrm>
          <a:off x="2011680" y="1899920"/>
          <a:ext cx="8476774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5920">
                  <a:extLst>
                    <a:ext uri="{9D8B030D-6E8A-4147-A177-3AD203B41FA5}">
                      <a16:colId xmlns:a16="http://schemas.microsoft.com/office/drawing/2014/main" val="1682592863"/>
                    </a:ext>
                  </a:extLst>
                </a:gridCol>
                <a:gridCol w="4290854">
                  <a:extLst>
                    <a:ext uri="{9D8B030D-6E8A-4147-A177-3AD203B41FA5}">
                      <a16:colId xmlns:a16="http://schemas.microsoft.com/office/drawing/2014/main" val="2396927739"/>
                    </a:ext>
                  </a:extLst>
                </a:gridCol>
              </a:tblGrid>
              <a:tr h="668528">
                <a:tc>
                  <a:txBody>
                    <a:bodyPr/>
                    <a:lstStyle/>
                    <a:p>
                      <a:r>
                        <a:rPr lang="ru-RU" sz="3200" dirty="0"/>
                        <a:t>Он был богатым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Бог</a:t>
                      </a:r>
                      <a:r>
                        <a:rPr lang="ru-RU" sz="2800" baseline="0" dirty="0"/>
                        <a:t> восстановил его богатство и дал ему в два раза больше, чем у него было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9287465"/>
                  </a:ext>
                </a:extLst>
              </a:tr>
              <a:tr h="668528">
                <a:tc>
                  <a:txBody>
                    <a:bodyPr/>
                    <a:lstStyle/>
                    <a:p>
                      <a:r>
                        <a:rPr lang="en-US" sz="2800" b="1" dirty="0"/>
                        <a:t>7 </a:t>
                      </a:r>
                      <a:r>
                        <a:rPr lang="ru-RU" sz="2800" b="1" dirty="0"/>
                        <a:t>сыновей</a:t>
                      </a:r>
                      <a:endParaRPr lang="en-US" sz="2800" b="1" dirty="0"/>
                    </a:p>
                    <a:p>
                      <a:r>
                        <a:rPr lang="en-US" sz="2800" b="1" dirty="0"/>
                        <a:t>3 </a:t>
                      </a:r>
                      <a:r>
                        <a:rPr lang="ru-RU" sz="2800" b="1" dirty="0"/>
                        <a:t>дочери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7 </a:t>
                      </a:r>
                      <a:r>
                        <a:rPr lang="ru-RU" sz="2800" b="1" dirty="0"/>
                        <a:t>сыновей</a:t>
                      </a:r>
                      <a:endParaRPr lang="en-US" sz="2800" b="1" dirty="0"/>
                    </a:p>
                    <a:p>
                      <a:r>
                        <a:rPr lang="en-US" sz="2800" b="1" dirty="0"/>
                        <a:t>3 </a:t>
                      </a:r>
                      <a:r>
                        <a:rPr lang="ru-RU" sz="2800" b="1" dirty="0"/>
                        <a:t>дочери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5174505"/>
                  </a:ext>
                </a:extLst>
              </a:tr>
              <a:tr h="668528">
                <a:tc>
                  <a:txBody>
                    <a:bodyPr/>
                    <a:lstStyle/>
                    <a:p>
                      <a:r>
                        <a:rPr lang="en-US" sz="2800" b="1" dirty="0"/>
                        <a:t>7,000 </a:t>
                      </a:r>
                      <a:r>
                        <a:rPr lang="ru-RU" sz="2800" b="1" dirty="0"/>
                        <a:t>овец</a:t>
                      </a:r>
                      <a:endParaRPr lang="en-US" sz="2800" b="1" dirty="0"/>
                    </a:p>
                    <a:p>
                      <a:r>
                        <a:rPr lang="en-US" sz="2800" b="1" dirty="0"/>
                        <a:t>3,000 </a:t>
                      </a:r>
                      <a:r>
                        <a:rPr lang="ru-RU" sz="2800" b="1" dirty="0"/>
                        <a:t>верблюдов</a:t>
                      </a:r>
                      <a:endParaRPr lang="en-US" sz="2800" b="1" dirty="0"/>
                    </a:p>
                    <a:p>
                      <a:r>
                        <a:rPr lang="en-US" sz="2800" b="1" dirty="0"/>
                        <a:t>500 </a:t>
                      </a:r>
                      <a:r>
                        <a:rPr lang="ru-RU" sz="2800" b="1" dirty="0"/>
                        <a:t>волов</a:t>
                      </a:r>
                      <a:endParaRPr lang="en-US" sz="2800" b="1" dirty="0"/>
                    </a:p>
                    <a:p>
                      <a:r>
                        <a:rPr lang="en-US" sz="2800" b="1" dirty="0"/>
                        <a:t>500 </a:t>
                      </a:r>
                      <a:r>
                        <a:rPr lang="ru-RU" sz="2800" b="1" dirty="0"/>
                        <a:t>ослов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14,000 </a:t>
                      </a:r>
                      <a:r>
                        <a:rPr lang="ru-RU" sz="2800" b="1" dirty="0"/>
                        <a:t>овец</a:t>
                      </a:r>
                      <a:endParaRPr lang="en-US" sz="2800" b="1" dirty="0"/>
                    </a:p>
                    <a:p>
                      <a:r>
                        <a:rPr lang="en-US" sz="2800" b="1" dirty="0"/>
                        <a:t>6,000 </a:t>
                      </a:r>
                      <a:r>
                        <a:rPr lang="ru-RU" sz="2800" b="1" dirty="0"/>
                        <a:t>верблюдов</a:t>
                      </a:r>
                      <a:endParaRPr lang="en-US" sz="2800" b="1" dirty="0"/>
                    </a:p>
                    <a:p>
                      <a:r>
                        <a:rPr lang="en-US" sz="2800" b="1" dirty="0"/>
                        <a:t>1,000 </a:t>
                      </a:r>
                      <a:r>
                        <a:rPr lang="ru-RU" sz="2800" b="1" dirty="0"/>
                        <a:t>волов</a:t>
                      </a:r>
                      <a:endParaRPr lang="en-US" sz="2800" b="1" dirty="0"/>
                    </a:p>
                    <a:p>
                      <a:r>
                        <a:rPr lang="en-US" sz="2800" b="1" dirty="0"/>
                        <a:t>1,000 </a:t>
                      </a:r>
                      <a:r>
                        <a:rPr lang="ru-RU" sz="2800" b="1" dirty="0"/>
                        <a:t>ослов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749245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BB19E27-1CA7-423D-0D9D-649208ECBCB5}"/>
              </a:ext>
            </a:extLst>
          </p:cNvPr>
          <p:cNvSpPr txBox="1"/>
          <p:nvPr/>
        </p:nvSpPr>
        <p:spPr>
          <a:xfrm>
            <a:off x="3183045" y="1376700"/>
            <a:ext cx="633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До</a:t>
            </a:r>
            <a:endParaRPr lang="en-US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57965A-8975-8084-F610-B32ED3BFED9B}"/>
              </a:ext>
            </a:extLst>
          </p:cNvPr>
          <p:cNvSpPr txBox="1"/>
          <p:nvPr/>
        </p:nvSpPr>
        <p:spPr>
          <a:xfrm>
            <a:off x="7726683" y="1371640"/>
            <a:ext cx="1220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После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1902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 descr="An empty placeholder to add an image. Click on the placeholder and select the image that you wish to add."/>
          <p:cNvSpPr>
            <a:spLocks noGrp="1"/>
          </p:cNvSpPr>
          <p:nvPr>
            <p:ph type="pic" sz="quarter" idx="15"/>
          </p:nvPr>
        </p:nvSpPr>
        <p:spPr/>
        <p:txBody>
          <a:bodyPr>
            <a:normAutofit/>
          </a:bodyPr>
          <a:lstStyle/>
          <a:p>
            <a:r>
              <a:rPr lang="ru-RU" sz="4400" b="1" dirty="0"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Бог восстановит, укрепит и поддержит нас физически, финансово и духовно. 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238997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725882" y="434673"/>
            <a:ext cx="6891867" cy="778933"/>
          </a:xfrm>
          <a:solidFill>
            <a:schemeClr val="bg1"/>
          </a:solidFill>
        </p:spPr>
        <p:txBody>
          <a:bodyPr anchor="b">
            <a:normAutofit fontScale="90000"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Помните эти </a:t>
            </a:r>
            <a:r>
              <a:rPr lang="en-US" sz="4000" b="1" dirty="0">
                <a:solidFill>
                  <a:srgbClr val="FF0000"/>
                </a:solidFill>
              </a:rPr>
              <a:t>3</a:t>
            </a:r>
            <a:r>
              <a:rPr lang="ru-RU" sz="4000" b="1" dirty="0">
                <a:solidFill>
                  <a:srgbClr val="FF0000"/>
                </a:solidFill>
              </a:rPr>
              <a:t> важные вещи!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40" name="Content Placeholder 8" descr="A child with a backpack and thumbs up&#10;&#10;Description automatically generated">
            <a:extLst>
              <a:ext uri="{FF2B5EF4-FFF2-40B4-BE49-F238E27FC236}">
                <a16:creationId xmlns:a16="http://schemas.microsoft.com/office/drawing/2014/main" id="{C5819EB2-EE74-CB43-96C3-54D9BAA4ECD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7464" r="11789" b="-2"/>
          <a:stretch/>
        </p:blipFill>
        <p:spPr>
          <a:xfrm>
            <a:off x="1231900" y="2286000"/>
            <a:ext cx="2987964" cy="3837971"/>
          </a:xfrm>
          <a:custGeom>
            <a:avLst/>
            <a:gdLst/>
            <a:ahLst/>
            <a:cxnLst/>
            <a:rect l="l" t="t" r="r" b="b"/>
            <a:pathLst>
              <a:path w="2899856" h="4319920">
                <a:moveTo>
                  <a:pt x="1360833" y="942"/>
                </a:moveTo>
                <a:cubicBezTo>
                  <a:pt x="1553283" y="-7435"/>
                  <a:pt x="1752422" y="39442"/>
                  <a:pt x="1940669" y="167490"/>
                </a:cubicBezTo>
                <a:cubicBezTo>
                  <a:pt x="2463131" y="570974"/>
                  <a:pt x="2824188" y="1439183"/>
                  <a:pt x="2889077" y="2080901"/>
                </a:cubicBezTo>
                <a:cubicBezTo>
                  <a:pt x="2953967" y="2722618"/>
                  <a:pt x="2720666" y="3586951"/>
                  <a:pt x="2329972" y="4017118"/>
                </a:cubicBezTo>
                <a:cubicBezTo>
                  <a:pt x="1939279" y="4447286"/>
                  <a:pt x="953958" y="4407217"/>
                  <a:pt x="560207" y="3972527"/>
                </a:cubicBezTo>
                <a:cubicBezTo>
                  <a:pt x="166455" y="3537836"/>
                  <a:pt x="4268" y="2694032"/>
                  <a:pt x="61" y="2095775"/>
                </a:cubicBezTo>
                <a:cubicBezTo>
                  <a:pt x="-4147" y="1497517"/>
                  <a:pt x="212208" y="704784"/>
                  <a:pt x="535720" y="383286"/>
                </a:cubicBezTo>
                <a:cubicBezTo>
                  <a:pt x="737915" y="182350"/>
                  <a:pt x="1040083" y="14905"/>
                  <a:pt x="1360833" y="942"/>
                </a:cubicBezTo>
                <a:close/>
              </a:path>
            </a:pathLst>
          </a:custGeom>
          <a:noFill/>
          <a:ln w="12700">
            <a:solidFill>
              <a:schemeClr val="tx1">
                <a:lumMod val="20000"/>
                <a:lumOff val="80000"/>
              </a:schemeClr>
            </a:solidFill>
          </a:ln>
        </p:spPr>
      </p:pic>
      <p:pic>
        <p:nvPicPr>
          <p:cNvPr id="12" name="Picture Placeholder 11" descr="A person with arms outstretched and a cross above their head&#10;&#10;Description automatically generated">
            <a:extLst>
              <a:ext uri="{FF2B5EF4-FFF2-40B4-BE49-F238E27FC236}">
                <a16:creationId xmlns:a16="http://schemas.microsoft.com/office/drawing/2014/main" id="{1B7DF0C3-9266-7715-EC4D-CAE658CC1A0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l="21787" r="26811" b="3"/>
          <a:stretch/>
        </p:blipFill>
        <p:spPr>
          <a:xfrm>
            <a:off x="4436533" y="1811868"/>
            <a:ext cx="3318934" cy="4570178"/>
          </a:xfrm>
          <a:noFill/>
        </p:spPr>
      </p:pic>
      <p:pic>
        <p:nvPicPr>
          <p:cNvPr id="8" name="Picture Placeholder 7" descr="A child sitting on a bench with his hand in his face&#10;&#10;Description automatically generated">
            <a:extLst>
              <a:ext uri="{FF2B5EF4-FFF2-40B4-BE49-F238E27FC236}">
                <a16:creationId xmlns:a16="http://schemas.microsoft.com/office/drawing/2014/main" id="{70C763D5-770D-4935-653F-609D060D0BC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/>
          <a:srcRect l="27381" r="21290" b="-2"/>
          <a:stretch/>
        </p:blipFill>
        <p:spPr>
          <a:xfrm>
            <a:off x="7908195" y="2082800"/>
            <a:ext cx="3051905" cy="4165600"/>
          </a:xfrm>
          <a:noFill/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0DC17418-6F6A-BEB2-C348-047C3CB7257B}"/>
              </a:ext>
            </a:extLst>
          </p:cNvPr>
          <p:cNvSpPr txBox="1"/>
          <p:nvPr/>
        </p:nvSpPr>
        <p:spPr>
          <a:xfrm>
            <a:off x="4821363" y="3123252"/>
            <a:ext cx="2731324" cy="694179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ru-RU" sz="2800" b="1" dirty="0"/>
              <a:t>1</a:t>
            </a:r>
            <a:endParaRPr lang="en-US" sz="2800" b="1" dirty="0"/>
          </a:p>
          <a:p>
            <a:pPr algn="ctr"/>
            <a:r>
              <a:rPr lang="ru-RU" sz="2800" b="1" dirty="0"/>
              <a:t>Бог на вашей </a:t>
            </a:r>
          </a:p>
          <a:p>
            <a:pPr algn="ctr"/>
            <a:r>
              <a:rPr lang="ru-RU" sz="2800" b="1" dirty="0"/>
              <a:t>Стороне</a:t>
            </a:r>
            <a:endParaRPr lang="en-US" sz="2800" b="1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938995E-9EFE-BE59-2955-C2B0A2A285D7}"/>
              </a:ext>
            </a:extLst>
          </p:cNvPr>
          <p:cNvSpPr txBox="1"/>
          <p:nvPr/>
        </p:nvSpPr>
        <p:spPr>
          <a:xfrm>
            <a:off x="7684299" y="3297936"/>
            <a:ext cx="3877985" cy="954107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endParaRPr lang="ru-RU" sz="2400" b="1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cs typeface="Arial Narrow" panose="020B0604020202020204" pitchFamily="34" charset="0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cs typeface="Arial Narrow" panose="020B0604020202020204" pitchFamily="34" charset="0"/>
              </a:rPr>
              <a:t>2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cs typeface="Arial Narrow" panose="020B0604020202020204" pitchFamily="34" charset="0"/>
              </a:rPr>
              <a:t>Ваша жизнь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cs typeface="Arial Narrow" panose="020B0604020202020204" pitchFamily="34" charset="0"/>
              </a:rPr>
              <a:t>имеет значение </a:t>
            </a:r>
            <a:r>
              <a:rPr lang="en-US" sz="2800" b="1" dirty="0">
                <a:solidFill>
                  <a:schemeClr val="bg1"/>
                </a:solidFill>
              </a:rPr>
              <a:t>	</a:t>
            </a:r>
            <a:endParaRPr lang="en-US" sz="2400" b="1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C8EE681-7F95-83E8-9B15-794D94ED92D6}"/>
              </a:ext>
            </a:extLst>
          </p:cNvPr>
          <p:cNvSpPr txBox="1"/>
          <p:nvPr/>
        </p:nvSpPr>
        <p:spPr>
          <a:xfrm>
            <a:off x="1806150" y="4216613"/>
            <a:ext cx="1841530" cy="1200329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Бог приносит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восстановление</a:t>
            </a:r>
            <a:endParaRPr lang="en-US" sz="2400" b="1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647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354730"/>
            <a:ext cx="9601202" cy="1067669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1.  </a:t>
            </a:r>
            <a:r>
              <a:rPr lang="ru-RU" sz="4000" b="1" dirty="0">
                <a:solidFill>
                  <a:srgbClr val="FF0000"/>
                </a:solidFill>
              </a:rPr>
              <a:t>Бог на вашей </a:t>
            </a:r>
            <a:br>
              <a:rPr lang="ru-RU" sz="4000" b="1" dirty="0">
                <a:solidFill>
                  <a:srgbClr val="FF0000"/>
                </a:solidFill>
              </a:rPr>
            </a:br>
            <a:r>
              <a:rPr lang="ru-RU" sz="4000" b="1" dirty="0">
                <a:solidFill>
                  <a:srgbClr val="FF0000"/>
                </a:solidFill>
              </a:rPr>
              <a:t>стороне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6985" y="1710267"/>
            <a:ext cx="4572000" cy="4479396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Тебя исчислены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мои скитания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положи слезы мои в сосуд у Тебя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, -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не в книге ли они Твоей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Враги мои обращаются назад, когда я взываю к Тебе, из этого я узнаю, что Бог за меня»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Псалом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9-10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3014" y="676275"/>
            <a:ext cx="4800601" cy="5513388"/>
          </a:xfrm>
        </p:spPr>
        <p:txBody>
          <a:bodyPr>
            <a:normAutofit fontScale="92500"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Бог заботится о вас настолько, что учитывает все ваши слезы, видит вашу боль и смягчает ее.  </a:t>
            </a:r>
            <a:endParaRPr lang="en-US" sz="2800" dirty="0">
              <a:solidFill>
                <a:srgbClr val="002060"/>
              </a:solidFill>
            </a:endParaRPr>
          </a:p>
          <a:p>
            <a:r>
              <a:rPr lang="ru-RU" sz="2800" dirty="0">
                <a:solidFill>
                  <a:srgbClr val="002060"/>
                </a:solidFill>
              </a:rPr>
              <a:t>Не важно, как будет выглядеть ваша жизнь завтра, Он на вашей стороне. Его любовь неизменна. </a:t>
            </a:r>
            <a:endParaRPr lang="en-US" sz="2800" dirty="0">
              <a:solidFill>
                <a:srgbClr val="002060"/>
              </a:solidFill>
            </a:endParaRPr>
          </a:p>
          <a:p>
            <a:r>
              <a:rPr lang="ru-RU" sz="2800" dirty="0">
                <a:solidFill>
                  <a:srgbClr val="002060"/>
                </a:solidFill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В песне поется: «Не бывает бури настолько темной, чтобы Бог не смог ее успокоить; не бывает боли настолько страшной, чтобы Бог не смог ее смягчить», 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50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E21E2-7700-B2EC-1CEF-FD11A684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01538"/>
            <a:ext cx="9601202" cy="106766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2.  </a:t>
            </a:r>
            <a:r>
              <a:rPr lang="ru-RU" sz="4000" b="1" dirty="0">
                <a:solidFill>
                  <a:srgbClr val="FF0000"/>
                </a:solidFill>
              </a:rPr>
              <a:t>Ваша жизнь имеет значение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32292A-9FF0-7E3D-70FA-0AB4BD4AE9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34532" y="1523999"/>
            <a:ext cx="4734453" cy="466566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«Но вы – род избранный, царственное священство, народ святой, люди, взятые в удел, дабы возвещать совершенства Призвавшего вас из тьмы в чудный свой свет».</a:t>
            </a:r>
            <a:r>
              <a:rPr lang="ru-RU" sz="3200" b="1" i="1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i="1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 </a:t>
            </a:r>
            <a:r>
              <a:rPr lang="ru-RU" sz="2800" b="1" i="1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Пет. </a:t>
            </a:r>
            <a:r>
              <a:rPr lang="en-US" sz="2800" b="1" i="1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2:9</a:t>
            </a:r>
            <a:endParaRPr lang="en-US" sz="2800" b="1" i="1" kern="100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b="1" kern="100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263624-E291-97BC-BFF0-A1F52A9EEC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51616" y="1269207"/>
            <a:ext cx="4572000" cy="4665662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Мальчики и девочки, вы избраны. Ваша жизнь имеет значение для Бога. </a:t>
            </a:r>
            <a:endParaRPr lang="en-US" sz="3200" dirty="0">
              <a:solidFill>
                <a:srgbClr val="002060"/>
              </a:solidFill>
            </a:endParaRPr>
          </a:p>
          <a:p>
            <a:r>
              <a:rPr lang="ru-RU" sz="3200" dirty="0">
                <a:solidFill>
                  <a:srgbClr val="002060"/>
                </a:solidFill>
              </a:rPr>
              <a:t>Он призывает вас из тьмы в чудный свет познания Иисуса. </a:t>
            </a:r>
            <a:endParaRPr lang="en-US" sz="3200" dirty="0">
              <a:solidFill>
                <a:srgbClr val="002060"/>
              </a:solidFill>
            </a:endParaRPr>
          </a:p>
          <a:p>
            <a:r>
              <a:rPr lang="ru-RU" sz="3200" dirty="0">
                <a:solidFill>
                  <a:srgbClr val="002060"/>
                </a:solidFill>
              </a:rPr>
              <a:t>Бог приглашает вас принять Его Сына, Иисуса, как своего Друга навсегда. 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5933" y="262033"/>
            <a:ext cx="9601202" cy="106766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3.  </a:t>
            </a:r>
            <a:r>
              <a:rPr lang="ru-RU" sz="4000" b="1" dirty="0">
                <a:solidFill>
                  <a:srgbClr val="FF0000"/>
                </a:solidFill>
              </a:rPr>
              <a:t>Бог приносит восстановление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8479" y="1586705"/>
            <a:ext cx="4717521" cy="4475427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500" b="1" i="1" dirty="0">
                <a:latin typeface="Times New Roman" pitchFamily="18" charset="0"/>
                <a:cs typeface="Times New Roman" pitchFamily="18" charset="0"/>
              </a:rPr>
              <a:t>«Бог же всякой благодати, призвавший нас в вечную славу Свою во Христе Иисусе, Сам, по кратковременном страдании вашем, да совершит вас, да утвердит, да укрепит, да соделает непоколебимыми».</a:t>
            </a:r>
            <a:endParaRPr lang="en-US" sz="3200" b="1" i="1" dirty="0">
              <a:effectLst/>
              <a:latin typeface="Aptos" panose="020B00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i="1" dirty="0"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	</a:t>
            </a:r>
            <a:r>
              <a:rPr lang="en-US" sz="2400" b="1" i="1" dirty="0"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1 </a:t>
            </a:r>
            <a:r>
              <a:rPr lang="ru-RU" sz="2400" b="1" i="1" dirty="0"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Пет. </a:t>
            </a:r>
            <a:r>
              <a:rPr lang="en-US" sz="2400" b="1" i="1" dirty="0"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5:10</a:t>
            </a:r>
            <a:endParaRPr lang="en-US" sz="2800" b="1" i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95521" y="2053504"/>
            <a:ext cx="4572000" cy="400862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i="1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“</a:t>
            </a:r>
            <a:r>
              <a:rPr lang="ru-RU" sz="3200" b="1" i="1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Я исцелю тебя от ран твоих, говорит Господь». </a:t>
            </a:r>
            <a:endParaRPr lang="en-US" sz="3200" b="1" i="1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i="1" kern="100" dirty="0"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	</a:t>
            </a:r>
            <a:r>
              <a:rPr lang="ru-RU" sz="2800" b="1" i="1" kern="100" dirty="0"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Иер. </a:t>
            </a:r>
            <a:r>
              <a:rPr lang="en-US" sz="2800" b="1" i="1" kern="100" dirty="0"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30:17</a:t>
            </a:r>
            <a:endParaRPr lang="en-US" sz="3200" b="1" i="1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71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B9693-514E-E646-DA00-680655DB6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6507" y="524064"/>
            <a:ext cx="7593015" cy="823912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Бог приносит восстановление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942D65-6D5B-0EA8-B61D-71509FCEED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6987" y="1627717"/>
            <a:ext cx="4572000" cy="45085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dirty="0"/>
              <a:t>Бог хочет помочь нам в нашей нужде.</a:t>
            </a:r>
            <a:endParaRPr lang="en-US" sz="2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dirty="0"/>
              <a:t>Он помогает нам чувствовать себя спокойными и счастливыми. </a:t>
            </a:r>
            <a:endParaRPr lang="en-US" sz="2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dirty="0"/>
              <a:t>Он поднимает настроение, когда мы болеем. </a:t>
            </a:r>
            <a:endParaRPr lang="en-US" sz="2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dirty="0"/>
              <a:t>Он помогает нам завести </a:t>
            </a:r>
            <a:r>
              <a:rPr lang="ru-RU" sz="2800"/>
              <a:t>новых друзей.</a:t>
            </a:r>
            <a:endParaRPr lang="en-US" sz="2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dirty="0"/>
              <a:t>Он дает нам любовь нашей новой семьи – усыновителей или опекунов. </a:t>
            </a:r>
            <a:endParaRPr lang="en-US" sz="28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549454-B19E-D9B8-6581-2A77B6972D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3014" y="1627717"/>
            <a:ext cx="5063066" cy="504137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dirty="0"/>
              <a:t>Бог может исправить что-то такое, о чем мы еще даже не знаем. </a:t>
            </a:r>
            <a:endParaRPr lang="en-US" sz="2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dirty="0"/>
              <a:t>Даже если нам становится реально страшно, и мы не </a:t>
            </a:r>
            <a:r>
              <a:rPr lang="ru-RU" sz="2800"/>
              <a:t>видим ничего хорошего, </a:t>
            </a:r>
            <a:r>
              <a:rPr lang="ru-RU" sz="2800" dirty="0"/>
              <a:t>мы можем всегда быть уверенными в том, что Бог печется о нас. </a:t>
            </a:r>
            <a:endParaRPr lang="en-US" sz="2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dirty="0"/>
              <a:t>Мы можем полагаться на Его помощь в том, чтобы починить все, что было сломано.</a:t>
            </a:r>
            <a:r>
              <a:rPr lang="en-US" sz="28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0580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 descr="An empty placeholder to add an image. Click on the placeholder and select the image that you wish to add."/>
          <p:cNvSpPr>
            <a:spLocks noGrp="1"/>
          </p:cNvSpPr>
          <p:nvPr>
            <p:ph type="pic" sz="quarter" idx="15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Чтобы принять восстановление,</a:t>
            </a:r>
            <a:r>
              <a:rPr lang="en-US" sz="4000" b="1" dirty="0"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</a:p>
          <a:p>
            <a:r>
              <a:rPr lang="ru-RU" sz="4400" b="1" dirty="0">
                <a:solidFill>
                  <a:srgbClr val="FF0000"/>
                </a:solidFill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ВЫБЕРИ </a:t>
            </a:r>
          </a:p>
          <a:p>
            <a:r>
              <a:rPr lang="ru-RU" sz="4400" b="1" dirty="0">
                <a:solidFill>
                  <a:srgbClr val="FF0000"/>
                </a:solidFill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ИИСУСА</a:t>
            </a:r>
          </a:p>
          <a:p>
            <a:r>
              <a:rPr lang="ru-RU" sz="3600" b="1" dirty="0">
                <a:solidFill>
                  <a:schemeClr val="tx2"/>
                </a:solidFill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Пусть Он станет твоим особым Другом! </a:t>
            </a:r>
            <a:endParaRPr lang="en-US" sz="3600" b="1" dirty="0">
              <a:solidFill>
                <a:schemeClr val="tx2"/>
              </a:solidFill>
              <a:latin typeface="Aptos" panose="020B00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8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30729" y="382104"/>
            <a:ext cx="4311626" cy="1067669"/>
          </a:xfrm>
        </p:spPr>
        <p:txBody>
          <a:bodyPr anchor="b">
            <a:normAutofit fontScale="90000"/>
          </a:bodyPr>
          <a:lstStyle/>
          <a:p>
            <a:r>
              <a:rPr lang="ru-RU" sz="44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Наглядный урок</a:t>
            </a:r>
            <a:endParaRPr lang="en-US" sz="4400" b="1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7" name="Picture Placeholder 6" descr="A pouring water into a bowl&#10;&#10;Description automatically generated">
            <a:extLst>
              <a:ext uri="{FF2B5EF4-FFF2-40B4-BE49-F238E27FC236}">
                <a16:creationId xmlns:a16="http://schemas.microsoft.com/office/drawing/2014/main" id="{D52EC8FF-384B-CB68-0619-C45B27F8411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77" r="3357" b="-3"/>
          <a:stretch/>
        </p:blipFill>
        <p:spPr>
          <a:xfrm>
            <a:off x="1103403" y="2058061"/>
            <a:ext cx="4846441" cy="3350166"/>
          </a:xfrm>
          <a:noFill/>
        </p:spPr>
      </p:pic>
      <p:pic>
        <p:nvPicPr>
          <p:cNvPr id="16" name="Picture Placeholder 15" descr="A spoonful of salt&#10;&#10;Description automatically generated">
            <a:extLst>
              <a:ext uri="{FF2B5EF4-FFF2-40B4-BE49-F238E27FC236}">
                <a16:creationId xmlns:a16="http://schemas.microsoft.com/office/drawing/2014/main" id="{8C72DB7E-10AB-AE7A-0952-BC4002E3BD5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 l="25982" r="25982"/>
          <a:stretch>
            <a:fillRect/>
          </a:stretch>
        </p:blipFill>
        <p:spPr>
          <a:xfrm>
            <a:off x="5613400" y="774700"/>
            <a:ext cx="2987675" cy="4132263"/>
          </a:xfrm>
        </p:spPr>
      </p:pic>
      <p:pic>
        <p:nvPicPr>
          <p:cNvPr id="19" name="Picture Placeholder 18" descr="A close-up of a coin&#10;&#10;Description automatically generated">
            <a:extLst>
              <a:ext uri="{FF2B5EF4-FFF2-40B4-BE49-F238E27FC236}">
                <a16:creationId xmlns:a16="http://schemas.microsoft.com/office/drawing/2014/main" id="{49F263D4-29D8-265F-3F11-BA7654A72DE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6"/>
          <a:srcRect l="26748" r="26748"/>
          <a:stretch>
            <a:fillRect/>
          </a:stretch>
        </p:blipFill>
        <p:spPr>
          <a:xfrm>
            <a:off x="8443913" y="1804988"/>
            <a:ext cx="2647950" cy="3783012"/>
          </a:xfr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26D2F4CF-C871-E366-EF44-DDE96C7B77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42158" y="4343401"/>
            <a:ext cx="2647950" cy="2274888"/>
          </a:xfrm>
        </p:spPr>
        <p:txBody>
          <a:bodyPr>
            <a:normAutofit fontScale="92500" lnSpcReduction="20000"/>
          </a:bodyPr>
          <a:lstStyle/>
          <a:p>
            <a:r>
              <a:rPr lang="en-US" sz="2600" b="1" dirty="0"/>
              <a:t>*</a:t>
            </a:r>
            <a:r>
              <a:rPr lang="ru-RU" sz="2600" b="1" dirty="0"/>
              <a:t>Маленькая чаша с уксусом</a:t>
            </a:r>
            <a:endParaRPr lang="en-US" sz="2600" b="1" dirty="0"/>
          </a:p>
          <a:p>
            <a:r>
              <a:rPr lang="en-US" sz="2600" b="1" dirty="0"/>
              <a:t>*1 </a:t>
            </a:r>
            <a:r>
              <a:rPr lang="ru-RU" sz="2600" b="1" dirty="0"/>
              <a:t>чайная ложка соли</a:t>
            </a:r>
          </a:p>
          <a:p>
            <a:r>
              <a:rPr lang="en-US" sz="2600" b="1" dirty="0"/>
              <a:t>*</a:t>
            </a:r>
            <a:r>
              <a:rPr lang="ru-RU" sz="2600" b="1" dirty="0"/>
              <a:t>несколько старых, грязных монеток</a:t>
            </a:r>
            <a:endParaRPr lang="en-US" sz="2600" b="1" dirty="0"/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69326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38885" y="249382"/>
            <a:ext cx="4757854" cy="1327825"/>
          </a:xfrm>
          <a:solidFill>
            <a:schemeClr val="bg1"/>
          </a:solidFill>
        </p:spPr>
        <p:txBody>
          <a:bodyPr anchor="b">
            <a:no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Те, у кого есть красивый дом и любящие родители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. .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4751E164-D495-268D-F475-1CDFC5068A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40785" y="4239490"/>
            <a:ext cx="3811978" cy="1851975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/>
                </a:solidFill>
              </a:rPr>
              <a:t>Будьте Божьим</a:t>
            </a:r>
            <a:endParaRPr lang="en-US" sz="2800" b="1" dirty="0">
              <a:solidFill>
                <a:schemeClr val="tx2"/>
              </a:solidFill>
            </a:endParaRPr>
          </a:p>
          <a:p>
            <a:r>
              <a:rPr lang="ru-RU" sz="3200" b="1" dirty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ИНСТРУМЕНТОМ</a:t>
            </a:r>
            <a:endParaRPr lang="en-US" sz="2800" b="1" dirty="0">
              <a:solidFill>
                <a:srgbClr val="FFFF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ru-RU" sz="2800" b="1" dirty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восстановления</a:t>
            </a:r>
            <a:endParaRPr lang="en-US" sz="2800" b="1" dirty="0">
              <a:solidFill>
                <a:srgbClr val="FFFF00"/>
              </a:solidFill>
              <a:effectLst/>
            </a:endParaRPr>
          </a:p>
        </p:txBody>
      </p:sp>
      <p:pic>
        <p:nvPicPr>
          <p:cNvPr id="22" name="Picture Placeholder 21" descr="A group of children smiling&#10;&#10;Description automatically generated">
            <a:extLst>
              <a:ext uri="{FF2B5EF4-FFF2-40B4-BE49-F238E27FC236}">
                <a16:creationId xmlns:a16="http://schemas.microsoft.com/office/drawing/2014/main" id="{9693C044-1011-CBEF-5EB4-89ED3B35835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932" r="1932"/>
          <a:stretch>
            <a:fillRect/>
          </a:stretch>
        </p:blipFill>
        <p:spPr/>
      </p:pic>
      <p:pic>
        <p:nvPicPr>
          <p:cNvPr id="28" name="Picture Placeholder 27" descr="A child sitting on the floor&#10;&#10;Description automatically generated">
            <a:extLst>
              <a:ext uri="{FF2B5EF4-FFF2-40B4-BE49-F238E27FC236}">
                <a16:creationId xmlns:a16="http://schemas.microsoft.com/office/drawing/2014/main" id="{689E1472-1739-6FC2-D578-57941EA11FD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l="26921" r="26921"/>
          <a:stretch>
            <a:fillRect/>
          </a:stretch>
        </p:blipFill>
        <p:spPr/>
      </p:pic>
      <p:pic>
        <p:nvPicPr>
          <p:cNvPr id="32" name="Picture Placeholder 31" descr="A child sitting on the floor&#10;&#10;Description automatically generated">
            <a:extLst>
              <a:ext uri="{FF2B5EF4-FFF2-40B4-BE49-F238E27FC236}">
                <a16:creationId xmlns:a16="http://schemas.microsoft.com/office/drawing/2014/main" id="{9337D70F-4476-A3D0-5F64-393BE664770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/>
          <a:srcRect l="26735" r="26735"/>
          <a:stretch>
            <a:fillRect/>
          </a:stretch>
        </p:blipFill>
        <p:spPr/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D7A0AA85-7ECE-DBFC-F61E-FC0C98252D52}"/>
              </a:ext>
            </a:extLst>
          </p:cNvPr>
          <p:cNvSpPr txBox="1"/>
          <p:nvPr/>
        </p:nvSpPr>
        <p:spPr>
          <a:xfrm rot="624443">
            <a:off x="9606224" y="1143138"/>
            <a:ext cx="1521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Забота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111ABC7-61C2-BCB5-3AD0-1CC6718B318C}"/>
              </a:ext>
            </a:extLst>
          </p:cNvPr>
          <p:cNvSpPr txBox="1"/>
          <p:nvPr/>
        </p:nvSpPr>
        <p:spPr>
          <a:xfrm>
            <a:off x="6060104" y="377027"/>
            <a:ext cx="2094848" cy="505709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Утешение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14E4A25-52C8-4397-77C5-A155242188FD}"/>
              </a:ext>
            </a:extLst>
          </p:cNvPr>
          <p:cNvSpPr txBox="1"/>
          <p:nvPr/>
        </p:nvSpPr>
        <p:spPr>
          <a:xfrm>
            <a:off x="1103403" y="5625764"/>
            <a:ext cx="47578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Готовность поделиться с тем, кому повезло меньше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9634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8759" y="381000"/>
            <a:ext cx="9601202" cy="1067669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Ответьте на следующие вопросы: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6988" y="1905000"/>
            <a:ext cx="9599614" cy="4572000"/>
          </a:xfrm>
        </p:spPr>
        <p:txBody>
          <a:bodyPr>
            <a:normAutofit fontScale="85000" lnSpcReduction="10000"/>
          </a:bodyPr>
          <a:lstStyle/>
          <a:p>
            <a:r>
              <a:rPr lang="ru-RU" sz="4000" b="1" dirty="0"/>
              <a:t>После того, как вы увидели эти грязые монетки, как вы думаете, они всегда были такими? </a:t>
            </a:r>
            <a:endParaRPr lang="en-US" sz="4000" b="1" dirty="0"/>
          </a:p>
          <a:p>
            <a:pPr marL="0" indent="0">
              <a:spcBef>
                <a:spcPts val="0"/>
              </a:spcBef>
              <a:buNone/>
            </a:pPr>
            <a:endParaRPr lang="en-US" sz="4000" b="1" dirty="0"/>
          </a:p>
          <a:p>
            <a:pPr marL="342900" marR="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ru-RU" sz="4000" b="1" kern="100" dirty="0">
                <a:effectLst/>
                <a:ea typeface="DengXian" panose="02010600030101010101" pitchFamily="2" charset="-122"/>
                <a:cs typeface="Arial" panose="020B0604020202020204" pitchFamily="34" charset="0"/>
              </a:rPr>
              <a:t>Как они выглядели, когда были новыми? </a:t>
            </a:r>
            <a:endParaRPr lang="en-US" sz="4000" b="1" kern="100" dirty="0">
              <a:effectLst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marR="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endParaRPr lang="en-US" sz="4000" b="1" kern="100" dirty="0"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kern="100" dirty="0">
                <a:effectLst/>
                <a:ea typeface="DengXian" panose="02010600030101010101" pitchFamily="2" charset="-122"/>
                <a:cs typeface="Arial" panose="020B0604020202020204" pitchFamily="34" charset="0"/>
              </a:rPr>
              <a:t>Посмотрим, сможем ли мы восстановить эти монетки, чтобы они выглядели, как новенькие. </a:t>
            </a:r>
            <a:endParaRPr lang="en-US" sz="4000" b="1" kern="100" dirty="0">
              <a:effectLst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96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EB20B-7EFF-4B81-3AD4-5ADC6F3FF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27730"/>
            <a:ext cx="9601202" cy="106766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Инструкция по восстановлению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CBDC6-DFAB-D1B0-985A-26BE99F7A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594757"/>
            <a:ext cx="9599614" cy="4572000"/>
          </a:xfrm>
        </p:spPr>
        <p:txBody>
          <a:bodyPr>
            <a:normAutofit lnSpcReduction="10000"/>
          </a:bodyPr>
          <a:lstStyle/>
          <a:p>
            <a:r>
              <a:rPr lang="ru-RU" sz="3600" b="1" dirty="0"/>
              <a:t>Поместите монетки в раствор уксуса и соли. </a:t>
            </a:r>
            <a:endParaRPr lang="en-US" sz="3600" b="1" dirty="0"/>
          </a:p>
          <a:p>
            <a:r>
              <a:rPr lang="ru-RU" sz="3600" b="1" dirty="0"/>
              <a:t>Оставьте их в этом растворе на 1-2 минуты. </a:t>
            </a:r>
          </a:p>
          <a:p>
            <a:pPr>
              <a:buNone/>
            </a:pPr>
            <a:endParaRPr lang="en-US" sz="3600" b="1" dirty="0"/>
          </a:p>
          <a:p>
            <a:r>
              <a:rPr lang="ru-RU" sz="3600" b="1" dirty="0"/>
              <a:t>Высушите их и осмотрите. </a:t>
            </a:r>
            <a:endParaRPr lang="en-US" sz="3600" b="1" dirty="0"/>
          </a:p>
          <a:p>
            <a:endParaRPr lang="en-US" sz="3600" b="1" dirty="0"/>
          </a:p>
          <a:p>
            <a:pPr marL="0" indent="0">
              <a:buNone/>
            </a:pPr>
            <a:r>
              <a:rPr lang="ru-RU" sz="3600" b="1" dirty="0"/>
              <a:t>Вопрос</a:t>
            </a:r>
            <a:r>
              <a:rPr lang="en-US" sz="3600" b="1" dirty="0"/>
              <a:t>: </a:t>
            </a:r>
            <a:r>
              <a:rPr lang="ru-RU" sz="3600" b="1" dirty="0"/>
              <a:t>удалось ли нам их восстановить?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22802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42716" y="467360"/>
            <a:ext cx="8748204" cy="731519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Что означает быть восстановленным</a:t>
            </a:r>
            <a:r>
              <a:rPr lang="en-US" sz="4000" b="1" dirty="0">
                <a:solidFill>
                  <a:srgbClr val="FF0000"/>
                </a:solidFill>
              </a:rPr>
              <a:t>? </a:t>
            </a:r>
          </a:p>
        </p:txBody>
      </p:sp>
      <p:sp>
        <p:nvSpPr>
          <p:cNvPr id="5" name="Picture Placeholder 4" descr="An empty placeholder to add an image. Click on the placeholder and select the image that you wish to add."/>
          <p:cNvSpPr>
            <a:spLocks noGrp="1"/>
          </p:cNvSpPr>
          <p:nvPr>
            <p:ph type="pic" sz="quarter" idx="15"/>
          </p:nvPr>
        </p:nvSpPr>
        <p:spPr/>
        <p:txBody>
          <a:bodyPr>
            <a:normAutofit/>
          </a:bodyPr>
          <a:lstStyle/>
          <a:p>
            <a:r>
              <a:rPr lang="ru-RU" sz="6000" dirty="0">
                <a:solidFill>
                  <a:srgbClr val="1F1F1F"/>
                </a:solidFill>
                <a:latin typeface="Arial" panose="020B0604020202020204" pitchFamily="34" charset="0"/>
              </a:rPr>
              <a:t>Действие по возвращению чего-либо к его прежнему состоянию. 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57375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859520" y="545881"/>
            <a:ext cx="3332480" cy="3481686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Ему нужны </a:t>
            </a:r>
            <a:r>
              <a:rPr lang="en-US" b="1" dirty="0">
                <a:solidFill>
                  <a:srgbClr val="FF0000"/>
                </a:solidFill>
              </a:rPr>
              <a:t>: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002060"/>
                </a:solidFill>
              </a:rPr>
              <a:t>*</a:t>
            </a:r>
            <a:r>
              <a:rPr lang="ru-RU" b="1" dirty="0">
                <a:solidFill>
                  <a:srgbClr val="002060"/>
                </a:solidFill>
              </a:rPr>
              <a:t>новые шины </a:t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b="1" dirty="0">
                <a:solidFill>
                  <a:srgbClr val="002060"/>
                </a:solidFill>
              </a:rPr>
              <a:t>*</a:t>
            </a:r>
            <a:r>
              <a:rPr lang="ru-RU" b="1" dirty="0">
                <a:solidFill>
                  <a:srgbClr val="002060"/>
                </a:solidFill>
              </a:rPr>
              <a:t>новая цепь </a:t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b="1" dirty="0">
                <a:solidFill>
                  <a:srgbClr val="002060"/>
                </a:solidFill>
              </a:rPr>
              <a:t>*</a:t>
            </a:r>
            <a:r>
              <a:rPr lang="ru-RU" b="1" dirty="0">
                <a:solidFill>
                  <a:srgbClr val="002060"/>
                </a:solidFill>
              </a:rPr>
              <a:t>новая краска </a:t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b="1" dirty="0">
                <a:solidFill>
                  <a:srgbClr val="002060"/>
                </a:solidFill>
              </a:rPr>
              <a:t>*</a:t>
            </a:r>
            <a:r>
              <a:rPr lang="ru-RU" b="1" dirty="0">
                <a:solidFill>
                  <a:srgbClr val="002060"/>
                </a:solidFill>
              </a:rPr>
              <a:t>проверка тормозов </a:t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b="1" dirty="0">
                <a:solidFill>
                  <a:srgbClr val="002060"/>
                </a:solidFill>
              </a:rPr>
              <a:t>*</a:t>
            </a:r>
            <a:r>
              <a:rPr lang="ru-RU" b="1" dirty="0">
                <a:solidFill>
                  <a:srgbClr val="002060"/>
                </a:solidFill>
              </a:rPr>
              <a:t>проверка руля </a:t>
            </a:r>
            <a:br>
              <a:rPr lang="en-US" b="1" dirty="0">
                <a:solidFill>
                  <a:srgbClr val="002060"/>
                </a:solidFill>
              </a:rPr>
            </a:br>
            <a:br>
              <a:rPr lang="en-US" b="1" dirty="0">
                <a:solidFill>
                  <a:srgbClr val="002060"/>
                </a:solidFill>
              </a:rPr>
            </a:b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4" name="Picture Placeholder 13" descr="Family bicycling through autumn leaves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Picture 2" descr="A couple of bicycles leaning against a wall&#10;&#10;Description automatically generated">
            <a:extLst>
              <a:ext uri="{FF2B5EF4-FFF2-40B4-BE49-F238E27FC236}">
                <a16:creationId xmlns:a16="http://schemas.microsoft.com/office/drawing/2014/main" id="{E2732155-D436-1EDB-B3D6-6BBF6C79B2D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0987" b="10194"/>
          <a:stretch/>
        </p:blipFill>
        <p:spPr>
          <a:xfrm>
            <a:off x="7249886" y="3431759"/>
            <a:ext cx="4218128" cy="279124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AF7F35-3099-207D-6F06-6EE6C215B151}"/>
              </a:ext>
            </a:extLst>
          </p:cNvPr>
          <p:cNvSpPr txBox="1"/>
          <p:nvPr/>
        </p:nvSpPr>
        <p:spPr>
          <a:xfrm>
            <a:off x="467062" y="5899834"/>
            <a:ext cx="10926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Старый велосипед Джонни можно восстановить</a:t>
            </a:r>
            <a:endParaRPr lang="en-US" sz="3600" dirty="0">
              <a:solidFill>
                <a:schemeClr val="bg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78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698166" y="562531"/>
            <a:ext cx="8835241" cy="687997"/>
          </a:xfrm>
          <a:solidFill>
            <a:schemeClr val="bg1"/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Дети нуждаются в восстановлении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2" name="Picture Placeholder 1" descr="Two young girls playing in the rain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0060" y="2270704"/>
            <a:ext cx="2860963" cy="3763156"/>
          </a:xfrm>
        </p:spPr>
      </p:pic>
      <p:pic>
        <p:nvPicPr>
          <p:cNvPr id="17" name="Picture Placeholder 16" descr="A group of children posing for a photo&#10;&#10;Description automatically generated">
            <a:extLst>
              <a:ext uri="{FF2B5EF4-FFF2-40B4-BE49-F238E27FC236}">
                <a16:creationId xmlns:a16="http://schemas.microsoft.com/office/drawing/2014/main" id="{A6D0F6B4-BEA2-8FA3-7495-13220E85AD1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l="24401" r="24401"/>
          <a:stretch>
            <a:fillRect/>
          </a:stretch>
        </p:blipFill>
        <p:spPr>
          <a:xfrm>
            <a:off x="4522165" y="1946487"/>
            <a:ext cx="3147670" cy="4087372"/>
          </a:xfrm>
        </p:spPr>
      </p:pic>
      <p:pic>
        <p:nvPicPr>
          <p:cNvPr id="19" name="Picture 18" descr="A close-up of a young child&#10;&#10;Description automatically generated">
            <a:extLst>
              <a:ext uri="{FF2B5EF4-FFF2-40B4-BE49-F238E27FC236}">
                <a16:creationId xmlns:a16="http://schemas.microsoft.com/office/drawing/2014/main" id="{23BFA211-B074-3903-BE6D-4989DD5744F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15631"/>
          <a:stretch/>
        </p:blipFill>
        <p:spPr>
          <a:xfrm>
            <a:off x="1168150" y="2270704"/>
            <a:ext cx="3013889" cy="376315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" name="Picture Placeholder 22" descr="A child holding a brick&#10;&#10;Description automatically generated">
            <a:extLst>
              <a:ext uri="{FF2B5EF4-FFF2-40B4-BE49-F238E27FC236}">
                <a16:creationId xmlns:a16="http://schemas.microsoft.com/office/drawing/2014/main" id="{94C30461-89A3-CD2A-3A17-034FC90E95E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6"/>
          <a:srcRect l="24494" r="24494"/>
          <a:stretch>
            <a:fillRect/>
          </a:stretch>
        </p:blipFill>
        <p:spPr/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26EEF9F-A82C-DD24-980A-F5C7B25B5A84}"/>
              </a:ext>
            </a:extLst>
          </p:cNvPr>
          <p:cNvSpPr txBox="1"/>
          <p:nvPr/>
        </p:nvSpPr>
        <p:spPr>
          <a:xfrm>
            <a:off x="1825170" y="5803027"/>
            <a:ext cx="1808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Китиварун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0E11F37-3443-FCF1-AEEA-857DE74D5C53}"/>
              </a:ext>
            </a:extLst>
          </p:cNvPr>
          <p:cNvSpPr txBox="1"/>
          <p:nvPr/>
        </p:nvSpPr>
        <p:spPr>
          <a:xfrm>
            <a:off x="5719853" y="5822166"/>
            <a:ext cx="12891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Аиша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36D231F-C5D4-04F4-D8C4-04DB20B40D16}"/>
              </a:ext>
            </a:extLst>
          </p:cNvPr>
          <p:cNvSpPr txBox="1"/>
          <p:nvPr/>
        </p:nvSpPr>
        <p:spPr>
          <a:xfrm>
            <a:off x="8907290" y="5772249"/>
            <a:ext cx="1037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Арун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40639"/>
            <a:ext cx="9601202" cy="1067669"/>
          </a:xfrm>
        </p:spPr>
        <p:txBody>
          <a:bodyPr anchor="b"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Сердечная боль Руфи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59E32E97-FCC0-1A65-D0B9-6A77FE562A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3146" y="1503678"/>
            <a:ext cx="5327334" cy="4500563"/>
          </a:xfrm>
        </p:spPr>
        <p:txBody>
          <a:bodyPr>
            <a:normAutofit lnSpcReduction="10000"/>
          </a:bodyPr>
          <a:lstStyle/>
          <a:p>
            <a:r>
              <a:rPr lang="ru-RU" sz="3200" dirty="0"/>
              <a:t>Моавитянка, вышедшая замуж за Хилеона из Вифлеема</a:t>
            </a:r>
            <a:r>
              <a:rPr lang="en-US" sz="3200" dirty="0"/>
              <a:t>.</a:t>
            </a:r>
          </a:p>
          <a:p>
            <a:r>
              <a:rPr lang="ru-RU" sz="3200" dirty="0"/>
              <a:t>Ее муж умер, и она осталась вдовой. Никто не помогал ей финансово, никто ее не любил и не заботился о ней. </a:t>
            </a:r>
            <a:endParaRPr lang="en-US" sz="3200" dirty="0"/>
          </a:p>
          <a:p>
            <a:r>
              <a:rPr lang="ru-RU" sz="3200" dirty="0"/>
              <a:t>Она решила жить со своей свекровью.</a:t>
            </a:r>
            <a:endParaRPr lang="en-US" sz="3200" dirty="0"/>
          </a:p>
        </p:txBody>
      </p:sp>
      <p:pic>
        <p:nvPicPr>
          <p:cNvPr id="6" name="Content Placeholder 5" descr="A person in a robe holding wheat&#10;&#10;Description automatically generated">
            <a:extLst>
              <a:ext uri="{FF2B5EF4-FFF2-40B4-BE49-F238E27FC236}">
                <a16:creationId xmlns:a16="http://schemas.microsoft.com/office/drawing/2014/main" id="{43B822FB-EBA6-A63B-D6F0-A0F96F630E7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r="-3" b="26021"/>
          <a:stretch/>
        </p:blipFill>
        <p:spPr>
          <a:xfrm>
            <a:off x="6766560" y="1523999"/>
            <a:ext cx="4372294" cy="4500563"/>
          </a:xfrm>
          <a:noFill/>
        </p:spPr>
      </p:pic>
    </p:spTree>
    <p:extLst>
      <p:ext uri="{BB962C8B-B14F-4D97-AF65-F5344CB8AC3E}">
        <p14:creationId xmlns:p14="http://schemas.microsoft.com/office/powerpoint/2010/main" val="372670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D6BCE-1487-4BF4-2DC6-9C7415265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2734" y="201538"/>
            <a:ext cx="9601202" cy="1067669"/>
          </a:xfrm>
        </p:spPr>
        <p:txBody>
          <a:bodyPr anchor="b"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Важное решение Руфи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6" name="Content Placeholder 5" descr="A person holding another person's hand&#10;&#10;Description automatically generated">
            <a:extLst>
              <a:ext uri="{FF2B5EF4-FFF2-40B4-BE49-F238E27FC236}">
                <a16:creationId xmlns:a16="http://schemas.microsoft.com/office/drawing/2014/main" id="{F593FD11-5E4C-784D-D082-46F1F0968D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10091" r="1188" b="-1"/>
          <a:stretch/>
        </p:blipFill>
        <p:spPr>
          <a:xfrm>
            <a:off x="968694" y="1586706"/>
            <a:ext cx="4572000" cy="3838734"/>
          </a:xfrm>
          <a:noFill/>
        </p:spPr>
      </p:pic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6EEF8D1E-AFB2-C191-16BC-AD4E39D9E1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16629" y="1535113"/>
            <a:ext cx="5206677" cy="506975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b="1" i="1" dirty="0"/>
              <a:t>«Но Руфь сказала: не принуждай меня оставить тебя и возвратиться от тебя; но куда ты пойдешь, туда и я пойду, и где ты жить будешь, там и я буду жить; народ твой будет моим народом, и твой Бог – моим Богом».</a:t>
            </a:r>
            <a:endParaRPr lang="en-US" sz="3600" b="1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ADF586-0607-3026-FFB9-82766480D1BF}"/>
              </a:ext>
            </a:extLst>
          </p:cNvPr>
          <p:cNvSpPr txBox="1"/>
          <p:nvPr/>
        </p:nvSpPr>
        <p:spPr>
          <a:xfrm>
            <a:off x="2158015" y="5478339"/>
            <a:ext cx="23348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/>
              <a:t>Руфь </a:t>
            </a:r>
            <a:r>
              <a:rPr lang="en-US" sz="3600" b="1" i="1" dirty="0"/>
              <a:t>1:16</a:t>
            </a:r>
            <a:endParaRPr lang="en-US" sz="4400" b="1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94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amily Photo Album 16x9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88835_win32_fixed" id="{6C82441C-4A41-4CAF-B6AD-8CE64AB13DB5}" vid="{D0997F65-2836-49BA-BF57-D8A8DBDB487B}"/>
    </a:ext>
  </a:extLst>
</a:theme>
</file>

<file path=ppt/theme/theme2.xml><?xml version="1.0" encoding="utf-8"?>
<a:theme xmlns:a="http://schemas.openxmlformats.org/drawingml/2006/main" name="Office Theme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073ED61-35FB-43CD-8B16-96D13F34293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92DE79-34C8-4782-89AB-09FC15757C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B56B1D1-DDDD-48A2-A3CE-B6AAEA4C9C8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Family Photo Album 16x9</Template>
  <TotalTime>1000</TotalTime>
  <Words>876</Words>
  <Application>Microsoft Macintosh PowerPoint</Application>
  <PresentationFormat>Широкоэкранный</PresentationFormat>
  <Paragraphs>126</Paragraphs>
  <Slides>20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Aptos</vt:lpstr>
      <vt:lpstr>Arial</vt:lpstr>
      <vt:lpstr>Calibri</vt:lpstr>
      <vt:lpstr>Cambria</vt:lpstr>
      <vt:lpstr>Symbol</vt:lpstr>
      <vt:lpstr>Times New Roman</vt:lpstr>
      <vt:lpstr>Family Photo Album 16x9</vt:lpstr>
      <vt:lpstr>Восстановленные  в Иисусе</vt:lpstr>
      <vt:lpstr>Наглядный урок</vt:lpstr>
      <vt:lpstr>Ответьте на следующие вопросы:</vt:lpstr>
      <vt:lpstr>Инструкция по восстановлению</vt:lpstr>
      <vt:lpstr>Что означает быть восстановленным? </vt:lpstr>
      <vt:lpstr>Ему нужны : *новые шины  *новая цепь  *новая краска  *проверка тормозов  *проверка руля   </vt:lpstr>
      <vt:lpstr>Дети нуждаются в восстановлении</vt:lpstr>
      <vt:lpstr>Сердечная боль Руфи</vt:lpstr>
      <vt:lpstr>Важное решение Руфи</vt:lpstr>
      <vt:lpstr>Надежда и восстановление Руфи</vt:lpstr>
      <vt:lpstr>Боль и страдания Иова</vt:lpstr>
      <vt:lpstr>Бог воздал Иову в два раза больше</vt:lpstr>
      <vt:lpstr>Презентация PowerPoint</vt:lpstr>
      <vt:lpstr>Помните эти 3 важные вещи! </vt:lpstr>
      <vt:lpstr>1.  Бог на вашей  стороне</vt:lpstr>
      <vt:lpstr>2.  Ваша жизнь имеет значение</vt:lpstr>
      <vt:lpstr>3.  Бог приносит восстановление</vt:lpstr>
      <vt:lpstr>Бог приносит восстановление</vt:lpstr>
      <vt:lpstr>Презентация PowerPoint</vt:lpstr>
      <vt:lpstr>Те, у кого есть красивый дом и любящие родители. . 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Восстановленные  в Иисусе</dc:title>
  <dc:creator>Linda Koh</dc:creator>
  <cp:lastModifiedBy>Svetlana Buchneva</cp:lastModifiedBy>
  <cp:revision>8</cp:revision>
  <dcterms:created xsi:type="dcterms:W3CDTF">2024-09-09T21:14:40Z</dcterms:created>
  <dcterms:modified xsi:type="dcterms:W3CDTF">2024-11-18T11:49:03Z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